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nton"/>
      <p:regular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Condense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Condensed-bold.fntdata"/><Relationship Id="rId10" Type="http://schemas.openxmlformats.org/officeDocument/2006/relationships/slide" Target="slides/slide5.xml"/><Relationship Id="rId21" Type="http://schemas.openxmlformats.org/officeDocument/2006/relationships/font" Target="fonts/RobotoCondensed-regular.fntdata"/><Relationship Id="rId13" Type="http://schemas.openxmlformats.org/officeDocument/2006/relationships/slide" Target="slides/slide8.xml"/><Relationship Id="rId24" Type="http://schemas.openxmlformats.org/officeDocument/2006/relationships/font" Target="fonts/RobotoCondensed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Anton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rPr b="0" i="0" lang="en" sz="1100" u="none" cap="none" strike="noStrike"/>
              <a:t>http://nos.twnsnd.co/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Let’s Go Black has a direct impact on the African American community’s economy which in turn will impact the entire united state’s economy.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8" name="Shape 58"/>
          <p:cNvSpPr/>
          <p:nvPr/>
        </p:nvSpPr>
        <p:spPr>
          <a:xfrm>
            <a:off x="0" y="0"/>
            <a:ext cx="9144000" cy="140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9144000" cy="140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555600"/>
            <a:ext cx="2807999" cy="7556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65500" y="1233175"/>
            <a:ext cx="4045198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265500" y="2803075"/>
            <a:ext cx="4045198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1.jp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06.jpg"/><Relationship Id="rId5" Type="http://schemas.openxmlformats.org/officeDocument/2006/relationships/image" Target="../media/image07.jpg"/><Relationship Id="rId6" Type="http://schemas.openxmlformats.org/officeDocument/2006/relationships/image" Target="../media/image02.jpg"/><Relationship Id="rId7" Type="http://schemas.openxmlformats.org/officeDocument/2006/relationships/image" Target="../media/image09.jp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lack people road trip" id="101" name="Shape 101"/>
          <p:cNvPicPr preferRelativeResize="0"/>
          <p:nvPr/>
        </p:nvPicPr>
        <p:blipFill rotWithShape="1">
          <a:blip r:embed="rId4">
            <a:alphaModFix amt="42000"/>
          </a:blip>
          <a:srcRect b="0" l="0" r="0" t="11902"/>
          <a:stretch/>
        </p:blipFill>
        <p:spPr>
          <a:xfrm>
            <a:off x="0" y="0"/>
            <a:ext cx="9144000" cy="5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1656700" y="765075"/>
            <a:ext cx="6182400" cy="3527700"/>
          </a:xfrm>
          <a:prstGeom prst="rect">
            <a:avLst/>
          </a:prstGeom>
          <a:solidFill>
            <a:srgbClr val="EEEEEE">
              <a:alpha val="544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787" y="851451"/>
            <a:ext cx="6534225" cy="29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1656700" y="3467575"/>
            <a:ext cx="61824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595959"/>
                </a:solidFill>
              </a:rPr>
              <a:t>Where culture meets adventure,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595959"/>
                </a:solidFill>
              </a:rPr>
              <a:t>one road trip at a time.</a:t>
            </a:r>
          </a:p>
        </p:txBody>
      </p:sp>
      <p:sp>
        <p:nvSpPr>
          <p:cNvPr id="105" name="Shape 105"/>
          <p:cNvSpPr/>
          <p:nvPr/>
        </p:nvSpPr>
        <p:spPr>
          <a:xfrm>
            <a:off x="0" y="4707775"/>
            <a:ext cx="9191400" cy="669000"/>
          </a:xfrm>
          <a:prstGeom prst="rect">
            <a:avLst/>
          </a:prstGeom>
          <a:solidFill>
            <a:srgbClr val="000000">
              <a:alpha val="419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2899925" y="5614725"/>
            <a:ext cx="1184700" cy="11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/>
        </p:nvSpPr>
        <p:spPr>
          <a:xfrm>
            <a:off x="440125" y="4631650"/>
            <a:ext cx="8366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Team </a:t>
            </a:r>
            <a:r>
              <a:rPr b="1" lang="en">
                <a:solidFill>
                  <a:srgbClr val="FFFFFF"/>
                </a:solidFill>
              </a:rPr>
              <a:t>Aggie++</a:t>
            </a:r>
            <a:r>
              <a:rPr lang="en">
                <a:solidFill>
                  <a:srgbClr val="FFFFFF"/>
                </a:solidFill>
              </a:rPr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Angelica Willis, Ashana Evans, Brandon Long, Olivier Beya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311700" y="4081800"/>
            <a:ext cx="8520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2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Q&amp;A</a:t>
            </a:r>
          </a:p>
        </p:txBody>
      </p:sp>
      <p:pic>
        <p:nvPicPr>
          <p:cNvPr descr="logo.pn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37" y="544374"/>
            <a:ext cx="6090325" cy="2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85575" y="3790950"/>
            <a:ext cx="81105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-57150" y="3638550"/>
            <a:ext cx="1181100" cy="1181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123950" y="3907650"/>
            <a:ext cx="8180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Opportunity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2457650" y="2214687"/>
            <a:ext cx="30000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30000"/>
                </a:solidFill>
              </a:rPr>
              <a:t>6 Hours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amount of time an African American dollar circulates in the community 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3829450" y="225225"/>
            <a:ext cx="30000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30000"/>
                </a:solidFill>
              </a:rPr>
              <a:t>173 million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Estimated number of road trips African Americans take every year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0800" y="1046100"/>
            <a:ext cx="30000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30000"/>
                </a:solidFill>
              </a:rPr>
              <a:t>$1.3 Trillion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Estimated buying power of African Americans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314600" y="2214700"/>
            <a:ext cx="24522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30000"/>
                </a:solidFill>
              </a:rPr>
              <a:t>80%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number of African Americans that rely only on offline trip recommendations from friends and family</a:t>
            </a:r>
          </a:p>
        </p:txBody>
      </p:sp>
      <p:pic>
        <p:nvPicPr>
          <p:cNvPr descr="Open ..." id="119" name="Shape 119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6829450" y="945824"/>
            <a:ext cx="959700" cy="8046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Shape 120"/>
          <p:cNvGrpSpPr/>
          <p:nvPr/>
        </p:nvGrpSpPr>
        <p:grpSpPr>
          <a:xfrm>
            <a:off x="7463395" y="2309438"/>
            <a:ext cx="1000296" cy="524618"/>
            <a:chOff x="1467043" y="1298608"/>
            <a:chExt cx="1736324" cy="1038642"/>
          </a:xfrm>
        </p:grpSpPr>
        <p:grpSp>
          <p:nvGrpSpPr>
            <p:cNvPr id="121" name="Shape 121"/>
            <p:cNvGrpSpPr/>
            <p:nvPr/>
          </p:nvGrpSpPr>
          <p:grpSpPr>
            <a:xfrm>
              <a:off x="1915768" y="1298608"/>
              <a:ext cx="390149" cy="1038642"/>
              <a:chOff x="6143625" y="938225"/>
              <a:chExt cx="904800" cy="2587550"/>
            </a:xfrm>
          </p:grpSpPr>
          <p:sp>
            <p:nvSpPr>
              <p:cNvPr id="122" name="Shape 122"/>
              <p:cNvSpPr/>
              <p:nvPr/>
            </p:nvSpPr>
            <p:spPr>
              <a:xfrm>
                <a:off x="627697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663892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627697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663892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6153075" y="1920525"/>
                <a:ext cx="885900" cy="576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6143625" y="1514475"/>
                <a:ext cx="904800" cy="963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627697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663892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6362625" y="938225"/>
                <a:ext cx="466800" cy="466800"/>
              </a:xfrm>
              <a:prstGeom prst="ellipse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Shape 131"/>
            <p:cNvGrpSpPr/>
            <p:nvPr/>
          </p:nvGrpSpPr>
          <p:grpSpPr>
            <a:xfrm>
              <a:off x="2364493" y="1298608"/>
              <a:ext cx="390149" cy="1038642"/>
              <a:chOff x="6143625" y="938225"/>
              <a:chExt cx="904800" cy="2587550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627697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663892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627697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663892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6153075" y="1920525"/>
                <a:ext cx="885900" cy="576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6143625" y="1514475"/>
                <a:ext cx="904800" cy="963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627697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663892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6362625" y="938225"/>
                <a:ext cx="466800" cy="466800"/>
              </a:xfrm>
              <a:prstGeom prst="ellipse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Shape 141"/>
            <p:cNvGrpSpPr/>
            <p:nvPr/>
          </p:nvGrpSpPr>
          <p:grpSpPr>
            <a:xfrm>
              <a:off x="2813218" y="1298608"/>
              <a:ext cx="390149" cy="1038642"/>
              <a:chOff x="6143625" y="938225"/>
              <a:chExt cx="904800" cy="2587550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627697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663892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627697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6638925" y="2390775"/>
                <a:ext cx="276300" cy="963600"/>
              </a:xfrm>
              <a:prstGeom prst="rect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6153075" y="1920525"/>
                <a:ext cx="885900" cy="576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6143625" y="1514475"/>
                <a:ext cx="904800" cy="963600"/>
              </a:xfrm>
              <a:prstGeom prst="roundRect">
                <a:avLst>
                  <a:gd fmla="val 11956" name="adj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627697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663892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6362625" y="938225"/>
                <a:ext cx="466800" cy="466800"/>
              </a:xfrm>
              <a:prstGeom prst="ellipse">
                <a:avLst/>
              </a:prstGeom>
              <a:solidFill>
                <a:srgbClr val="F30000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Shape 151"/>
            <p:cNvGrpSpPr/>
            <p:nvPr/>
          </p:nvGrpSpPr>
          <p:grpSpPr>
            <a:xfrm>
              <a:off x="1467043" y="1298608"/>
              <a:ext cx="390149" cy="1038642"/>
              <a:chOff x="6143625" y="938225"/>
              <a:chExt cx="904800" cy="2587550"/>
            </a:xfrm>
          </p:grpSpPr>
          <p:sp>
            <p:nvSpPr>
              <p:cNvPr id="152" name="Shape 152"/>
              <p:cNvSpPr/>
              <p:nvPr/>
            </p:nvSpPr>
            <p:spPr>
              <a:xfrm>
                <a:off x="627697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6638925" y="3219475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6276975" y="2390775"/>
                <a:ext cx="276300" cy="9636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6638925" y="2390775"/>
                <a:ext cx="276300" cy="963600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6153075" y="1920525"/>
                <a:ext cx="885900" cy="576600"/>
              </a:xfrm>
              <a:prstGeom prst="roundRect">
                <a:avLst>
                  <a:gd fmla="val 11956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6143625" y="1514475"/>
                <a:ext cx="904800" cy="963600"/>
              </a:xfrm>
              <a:prstGeom prst="roundRect">
                <a:avLst>
                  <a:gd fmla="val 11956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627697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6638925" y="3200411"/>
                <a:ext cx="276300" cy="306300"/>
              </a:xfrm>
              <a:prstGeom prst="pie">
                <a:avLst>
                  <a:gd fmla="val 0" name="adj1"/>
                  <a:gd fmla="val 10813045" name="adj2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6362625" y="938225"/>
                <a:ext cx="466800" cy="4668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" name="Shape 161"/>
          <p:cNvGrpSpPr/>
          <p:nvPr/>
        </p:nvGrpSpPr>
        <p:grpSpPr>
          <a:xfrm>
            <a:off x="557825" y="703038"/>
            <a:ext cx="959706" cy="593578"/>
            <a:chOff x="4554537" y="1757363"/>
            <a:chExt cx="1047600" cy="622200"/>
          </a:xfrm>
        </p:grpSpPr>
        <p:sp>
          <p:nvSpPr>
            <p:cNvPr id="162" name="Shape 162"/>
            <p:cNvSpPr/>
            <p:nvPr/>
          </p:nvSpPr>
          <p:spPr>
            <a:xfrm>
              <a:off x="4554537" y="1757363"/>
              <a:ext cx="1047600" cy="622200"/>
            </a:xfrm>
            <a:custGeom>
              <a:pathLst>
                <a:path extrusionOk="0" h="120000" w="120000">
                  <a:moveTo>
                    <a:pt x="18909" y="12244"/>
                  </a:moveTo>
                  <a:lnTo>
                    <a:pt x="17090" y="19285"/>
                  </a:lnTo>
                  <a:lnTo>
                    <a:pt x="14363" y="25102"/>
                  </a:lnTo>
                  <a:lnTo>
                    <a:pt x="11090" y="29387"/>
                  </a:lnTo>
                  <a:lnTo>
                    <a:pt x="6909" y="32142"/>
                  </a:lnTo>
                  <a:lnTo>
                    <a:pt x="6909" y="87551"/>
                  </a:lnTo>
                  <a:lnTo>
                    <a:pt x="11090" y="89999"/>
                  </a:lnTo>
                  <a:lnTo>
                    <a:pt x="14727" y="94591"/>
                  </a:lnTo>
                  <a:lnTo>
                    <a:pt x="17272" y="100714"/>
                  </a:lnTo>
                  <a:lnTo>
                    <a:pt x="18909" y="107755"/>
                  </a:lnTo>
                  <a:lnTo>
                    <a:pt x="100727" y="107755"/>
                  </a:lnTo>
                  <a:lnTo>
                    <a:pt x="102181" y="100102"/>
                  </a:lnTo>
                  <a:lnTo>
                    <a:pt x="105090" y="94591"/>
                  </a:lnTo>
                  <a:lnTo>
                    <a:pt x="108727" y="89693"/>
                  </a:lnTo>
                  <a:lnTo>
                    <a:pt x="113272" y="87551"/>
                  </a:lnTo>
                  <a:lnTo>
                    <a:pt x="113272" y="32142"/>
                  </a:lnTo>
                  <a:lnTo>
                    <a:pt x="108727" y="29999"/>
                  </a:lnTo>
                  <a:lnTo>
                    <a:pt x="105090" y="25408"/>
                  </a:lnTo>
                  <a:lnTo>
                    <a:pt x="102545" y="19285"/>
                  </a:lnTo>
                  <a:lnTo>
                    <a:pt x="100727" y="12244"/>
                  </a:lnTo>
                  <a:lnTo>
                    <a:pt x="18909" y="12244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938712" y="1862138"/>
              <a:ext cx="303300" cy="200100"/>
            </a:xfrm>
            <a:custGeom>
              <a:pathLst>
                <a:path extrusionOk="0" h="120000" w="120000">
                  <a:moveTo>
                    <a:pt x="59685" y="0"/>
                  </a:moveTo>
                  <a:lnTo>
                    <a:pt x="76020" y="3809"/>
                  </a:lnTo>
                  <a:lnTo>
                    <a:pt x="90471" y="16190"/>
                  </a:lnTo>
                  <a:lnTo>
                    <a:pt x="103036" y="34285"/>
                  </a:lnTo>
                  <a:lnTo>
                    <a:pt x="111832" y="57142"/>
                  </a:lnTo>
                  <a:lnTo>
                    <a:pt x="118115" y="85714"/>
                  </a:lnTo>
                  <a:lnTo>
                    <a:pt x="120000" y="118095"/>
                  </a:lnTo>
                  <a:lnTo>
                    <a:pt x="120000" y="120000"/>
                  </a:lnTo>
                  <a:lnTo>
                    <a:pt x="117486" y="90476"/>
                  </a:lnTo>
                  <a:lnTo>
                    <a:pt x="111204" y="62857"/>
                  </a:lnTo>
                  <a:lnTo>
                    <a:pt x="101780" y="40000"/>
                  </a:lnTo>
                  <a:lnTo>
                    <a:pt x="90471" y="21904"/>
                  </a:lnTo>
                  <a:lnTo>
                    <a:pt x="76020" y="10476"/>
                  </a:lnTo>
                  <a:lnTo>
                    <a:pt x="59685" y="6666"/>
                  </a:lnTo>
                  <a:lnTo>
                    <a:pt x="43979" y="10476"/>
                  </a:lnTo>
                  <a:lnTo>
                    <a:pt x="29528" y="21904"/>
                  </a:lnTo>
                  <a:lnTo>
                    <a:pt x="18219" y="40000"/>
                  </a:lnTo>
                  <a:lnTo>
                    <a:pt x="8795" y="62857"/>
                  </a:lnTo>
                  <a:lnTo>
                    <a:pt x="2513" y="90476"/>
                  </a:lnTo>
                  <a:lnTo>
                    <a:pt x="0" y="120000"/>
                  </a:lnTo>
                  <a:lnTo>
                    <a:pt x="0" y="118095"/>
                  </a:lnTo>
                  <a:lnTo>
                    <a:pt x="1884" y="85714"/>
                  </a:lnTo>
                  <a:lnTo>
                    <a:pt x="8167" y="57142"/>
                  </a:lnTo>
                  <a:lnTo>
                    <a:pt x="16963" y="34285"/>
                  </a:lnTo>
                  <a:lnTo>
                    <a:pt x="29528" y="16190"/>
                  </a:lnTo>
                  <a:lnTo>
                    <a:pt x="43979" y="3809"/>
                  </a:lnTo>
                  <a:lnTo>
                    <a:pt x="5968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938712" y="2062163"/>
              <a:ext cx="303300" cy="20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513" y="30236"/>
                  </a:lnTo>
                  <a:lnTo>
                    <a:pt x="8795" y="57637"/>
                  </a:lnTo>
                  <a:lnTo>
                    <a:pt x="18219" y="80314"/>
                  </a:lnTo>
                  <a:lnTo>
                    <a:pt x="29528" y="98267"/>
                  </a:lnTo>
                  <a:lnTo>
                    <a:pt x="43979" y="108661"/>
                  </a:lnTo>
                  <a:lnTo>
                    <a:pt x="59685" y="113385"/>
                  </a:lnTo>
                  <a:lnTo>
                    <a:pt x="76020" y="108661"/>
                  </a:lnTo>
                  <a:lnTo>
                    <a:pt x="90471" y="98267"/>
                  </a:lnTo>
                  <a:lnTo>
                    <a:pt x="101780" y="80314"/>
                  </a:lnTo>
                  <a:lnTo>
                    <a:pt x="111204" y="57637"/>
                  </a:lnTo>
                  <a:lnTo>
                    <a:pt x="117486" y="30236"/>
                  </a:lnTo>
                  <a:lnTo>
                    <a:pt x="120000" y="0"/>
                  </a:lnTo>
                  <a:lnTo>
                    <a:pt x="120000" y="4724"/>
                  </a:lnTo>
                  <a:lnTo>
                    <a:pt x="118115" y="34015"/>
                  </a:lnTo>
                  <a:lnTo>
                    <a:pt x="111832" y="62362"/>
                  </a:lnTo>
                  <a:lnTo>
                    <a:pt x="103036" y="85984"/>
                  </a:lnTo>
                  <a:lnTo>
                    <a:pt x="90471" y="104881"/>
                  </a:lnTo>
                  <a:lnTo>
                    <a:pt x="76020" y="116220"/>
                  </a:lnTo>
                  <a:lnTo>
                    <a:pt x="59685" y="120000"/>
                  </a:lnTo>
                  <a:lnTo>
                    <a:pt x="43979" y="116220"/>
                  </a:lnTo>
                  <a:lnTo>
                    <a:pt x="29528" y="104881"/>
                  </a:lnTo>
                  <a:lnTo>
                    <a:pt x="16963" y="85984"/>
                  </a:lnTo>
                  <a:lnTo>
                    <a:pt x="8167" y="62362"/>
                  </a:lnTo>
                  <a:lnTo>
                    <a:pt x="1884" y="34015"/>
                  </a:lnTo>
                  <a:lnTo>
                    <a:pt x="0" y="4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938712" y="1873250"/>
              <a:ext cx="303300" cy="379500"/>
            </a:xfrm>
            <a:custGeom>
              <a:pathLst>
                <a:path extrusionOk="0" h="120000" w="120000">
                  <a:moveTo>
                    <a:pt x="55916" y="24100"/>
                  </a:moveTo>
                  <a:lnTo>
                    <a:pt x="55916" y="27615"/>
                  </a:lnTo>
                  <a:lnTo>
                    <a:pt x="47748" y="29121"/>
                  </a:lnTo>
                  <a:lnTo>
                    <a:pt x="40837" y="32635"/>
                  </a:lnTo>
                  <a:lnTo>
                    <a:pt x="37696" y="34644"/>
                  </a:lnTo>
                  <a:lnTo>
                    <a:pt x="37068" y="37656"/>
                  </a:lnTo>
                  <a:lnTo>
                    <a:pt x="35183" y="40669"/>
                  </a:lnTo>
                  <a:lnTo>
                    <a:pt x="35183" y="43179"/>
                  </a:lnTo>
                  <a:lnTo>
                    <a:pt x="35183" y="44686"/>
                  </a:lnTo>
                  <a:lnTo>
                    <a:pt x="35183" y="47196"/>
                  </a:lnTo>
                  <a:lnTo>
                    <a:pt x="35811" y="50711"/>
                  </a:lnTo>
                  <a:lnTo>
                    <a:pt x="37068" y="54225"/>
                  </a:lnTo>
                  <a:lnTo>
                    <a:pt x="40837" y="57238"/>
                  </a:lnTo>
                  <a:lnTo>
                    <a:pt x="47120" y="61255"/>
                  </a:lnTo>
                  <a:lnTo>
                    <a:pt x="55916" y="63765"/>
                  </a:lnTo>
                  <a:lnTo>
                    <a:pt x="55916" y="76317"/>
                  </a:lnTo>
                  <a:lnTo>
                    <a:pt x="53403" y="75313"/>
                  </a:lnTo>
                  <a:lnTo>
                    <a:pt x="50261" y="72803"/>
                  </a:lnTo>
                  <a:lnTo>
                    <a:pt x="48376" y="70794"/>
                  </a:lnTo>
                  <a:lnTo>
                    <a:pt x="47120" y="67782"/>
                  </a:lnTo>
                  <a:lnTo>
                    <a:pt x="32670" y="68786"/>
                  </a:lnTo>
                  <a:lnTo>
                    <a:pt x="33926" y="72301"/>
                  </a:lnTo>
                  <a:lnTo>
                    <a:pt x="32670" y="72301"/>
                  </a:lnTo>
                  <a:lnTo>
                    <a:pt x="35811" y="79330"/>
                  </a:lnTo>
                  <a:lnTo>
                    <a:pt x="40837" y="84351"/>
                  </a:lnTo>
                  <a:lnTo>
                    <a:pt x="47748" y="87364"/>
                  </a:lnTo>
                  <a:lnTo>
                    <a:pt x="55916" y="88870"/>
                  </a:lnTo>
                  <a:lnTo>
                    <a:pt x="55916" y="95899"/>
                  </a:lnTo>
                  <a:lnTo>
                    <a:pt x="64083" y="95899"/>
                  </a:lnTo>
                  <a:lnTo>
                    <a:pt x="64083" y="88870"/>
                  </a:lnTo>
                  <a:lnTo>
                    <a:pt x="74136" y="86861"/>
                  </a:lnTo>
                  <a:lnTo>
                    <a:pt x="81047" y="82845"/>
                  </a:lnTo>
                  <a:lnTo>
                    <a:pt x="85445" y="77824"/>
                  </a:lnTo>
                  <a:lnTo>
                    <a:pt x="86701" y="71297"/>
                  </a:lnTo>
                  <a:lnTo>
                    <a:pt x="86701" y="69288"/>
                  </a:lnTo>
                  <a:lnTo>
                    <a:pt x="86701" y="67782"/>
                  </a:lnTo>
                  <a:lnTo>
                    <a:pt x="86701" y="63765"/>
                  </a:lnTo>
                  <a:lnTo>
                    <a:pt x="84816" y="60753"/>
                  </a:lnTo>
                  <a:lnTo>
                    <a:pt x="82303" y="57740"/>
                  </a:lnTo>
                  <a:lnTo>
                    <a:pt x="74764" y="54225"/>
                  </a:lnTo>
                  <a:lnTo>
                    <a:pt x="64083" y="51213"/>
                  </a:lnTo>
                  <a:lnTo>
                    <a:pt x="64083" y="39665"/>
                  </a:lnTo>
                  <a:lnTo>
                    <a:pt x="67853" y="41171"/>
                  </a:lnTo>
                  <a:lnTo>
                    <a:pt x="69109" y="43179"/>
                  </a:lnTo>
                  <a:lnTo>
                    <a:pt x="70366" y="46192"/>
                  </a:lnTo>
                  <a:lnTo>
                    <a:pt x="84816" y="44686"/>
                  </a:lnTo>
                  <a:lnTo>
                    <a:pt x="83560" y="42677"/>
                  </a:lnTo>
                  <a:lnTo>
                    <a:pt x="82931" y="41171"/>
                  </a:lnTo>
                  <a:lnTo>
                    <a:pt x="84816" y="41171"/>
                  </a:lnTo>
                  <a:lnTo>
                    <a:pt x="82931" y="37656"/>
                  </a:lnTo>
                  <a:lnTo>
                    <a:pt x="81047" y="34644"/>
                  </a:lnTo>
                  <a:lnTo>
                    <a:pt x="78534" y="31631"/>
                  </a:lnTo>
                  <a:lnTo>
                    <a:pt x="74136" y="29623"/>
                  </a:lnTo>
                  <a:lnTo>
                    <a:pt x="69109" y="28117"/>
                  </a:lnTo>
                  <a:lnTo>
                    <a:pt x="64083" y="27615"/>
                  </a:lnTo>
                  <a:lnTo>
                    <a:pt x="64083" y="24100"/>
                  </a:lnTo>
                  <a:lnTo>
                    <a:pt x="55916" y="24100"/>
                  </a:lnTo>
                  <a:close/>
                  <a:moveTo>
                    <a:pt x="59685" y="0"/>
                  </a:moveTo>
                  <a:lnTo>
                    <a:pt x="76020" y="2008"/>
                  </a:lnTo>
                  <a:lnTo>
                    <a:pt x="90471" y="8033"/>
                  </a:lnTo>
                  <a:lnTo>
                    <a:pt x="101780" y="17573"/>
                  </a:lnTo>
                  <a:lnTo>
                    <a:pt x="111204" y="29623"/>
                  </a:lnTo>
                  <a:lnTo>
                    <a:pt x="117486" y="44184"/>
                  </a:lnTo>
                  <a:lnTo>
                    <a:pt x="120000" y="59748"/>
                  </a:lnTo>
                  <a:lnTo>
                    <a:pt x="117486" y="75815"/>
                  </a:lnTo>
                  <a:lnTo>
                    <a:pt x="111204" y="90376"/>
                  </a:lnTo>
                  <a:lnTo>
                    <a:pt x="101780" y="102426"/>
                  </a:lnTo>
                  <a:lnTo>
                    <a:pt x="90471" y="111966"/>
                  </a:lnTo>
                  <a:lnTo>
                    <a:pt x="76020" y="117489"/>
                  </a:lnTo>
                  <a:lnTo>
                    <a:pt x="59685" y="120000"/>
                  </a:lnTo>
                  <a:lnTo>
                    <a:pt x="43979" y="117489"/>
                  </a:lnTo>
                  <a:lnTo>
                    <a:pt x="29528" y="111966"/>
                  </a:lnTo>
                  <a:lnTo>
                    <a:pt x="18219" y="102426"/>
                  </a:lnTo>
                  <a:lnTo>
                    <a:pt x="8795" y="90376"/>
                  </a:lnTo>
                  <a:lnTo>
                    <a:pt x="2513" y="75815"/>
                  </a:lnTo>
                  <a:lnTo>
                    <a:pt x="0" y="59748"/>
                  </a:lnTo>
                  <a:lnTo>
                    <a:pt x="2513" y="44184"/>
                  </a:lnTo>
                  <a:lnTo>
                    <a:pt x="8795" y="29623"/>
                  </a:lnTo>
                  <a:lnTo>
                    <a:pt x="18219" y="17573"/>
                  </a:lnTo>
                  <a:lnTo>
                    <a:pt x="29528" y="8033"/>
                  </a:lnTo>
                  <a:lnTo>
                    <a:pt x="43979" y="2008"/>
                  </a:lnTo>
                  <a:lnTo>
                    <a:pt x="5968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5100637" y="2081213"/>
              <a:ext cx="22200" cy="33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4285" y="5714"/>
                  </a:lnTo>
                  <a:lnTo>
                    <a:pt x="68571" y="17142"/>
                  </a:lnTo>
                  <a:lnTo>
                    <a:pt x="94285" y="34285"/>
                  </a:lnTo>
                  <a:lnTo>
                    <a:pt x="111428" y="40000"/>
                  </a:lnTo>
                  <a:lnTo>
                    <a:pt x="119999" y="57142"/>
                  </a:lnTo>
                  <a:lnTo>
                    <a:pt x="111428" y="80000"/>
                  </a:lnTo>
                  <a:lnTo>
                    <a:pt x="94285" y="97142"/>
                  </a:lnTo>
                  <a:lnTo>
                    <a:pt x="51428" y="114285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064125" y="1998663"/>
              <a:ext cx="15900" cy="303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72000" y="107368"/>
                  </a:lnTo>
                  <a:lnTo>
                    <a:pt x="12000" y="82105"/>
                  </a:lnTo>
                  <a:lnTo>
                    <a:pt x="0" y="63157"/>
                  </a:lnTo>
                  <a:lnTo>
                    <a:pt x="0" y="44210"/>
                  </a:lnTo>
                  <a:lnTo>
                    <a:pt x="12000" y="37894"/>
                  </a:lnTo>
                  <a:lnTo>
                    <a:pt x="72000" y="12631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5027612" y="1960563"/>
              <a:ext cx="52500" cy="540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20000" y="24705"/>
                  </a:lnTo>
                  <a:lnTo>
                    <a:pt x="72727" y="35294"/>
                  </a:lnTo>
                  <a:lnTo>
                    <a:pt x="32727" y="60000"/>
                  </a:lnTo>
                  <a:lnTo>
                    <a:pt x="14545" y="81176"/>
                  </a:lnTo>
                  <a:lnTo>
                    <a:pt x="3636" y="98823"/>
                  </a:lnTo>
                  <a:lnTo>
                    <a:pt x="0" y="120000"/>
                  </a:lnTo>
                  <a:lnTo>
                    <a:pt x="0" y="109411"/>
                  </a:lnTo>
                  <a:lnTo>
                    <a:pt x="0" y="91764"/>
                  </a:lnTo>
                  <a:lnTo>
                    <a:pt x="10909" y="70588"/>
                  </a:lnTo>
                  <a:lnTo>
                    <a:pt x="14545" y="49411"/>
                  </a:lnTo>
                  <a:lnTo>
                    <a:pt x="32727" y="35294"/>
                  </a:lnTo>
                  <a:lnTo>
                    <a:pt x="72727" y="10588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5080000" y="1949450"/>
              <a:ext cx="20700" cy="11100"/>
            </a:xfrm>
            <a:prstGeom prst="rect">
              <a:avLst/>
            </a:pr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060950" y="2014538"/>
              <a:ext cx="18900" cy="25500"/>
            </a:xfrm>
            <a:custGeom>
              <a:pathLst>
                <a:path extrusionOk="0" h="120000" w="120000">
                  <a:moveTo>
                    <a:pt x="20000" y="0"/>
                  </a:moveTo>
                  <a:lnTo>
                    <a:pt x="30000" y="22500"/>
                  </a:lnTo>
                  <a:lnTo>
                    <a:pt x="80000" y="52500"/>
                  </a:lnTo>
                  <a:lnTo>
                    <a:pt x="120000" y="67500"/>
                  </a:lnTo>
                  <a:lnTo>
                    <a:pt x="120000" y="120000"/>
                  </a:lnTo>
                  <a:lnTo>
                    <a:pt x="80000" y="112500"/>
                  </a:lnTo>
                  <a:lnTo>
                    <a:pt x="30000" y="75000"/>
                  </a:lnTo>
                  <a:lnTo>
                    <a:pt x="20000" y="52500"/>
                  </a:lnTo>
                  <a:lnTo>
                    <a:pt x="0" y="22500"/>
                  </a:lnTo>
                  <a:lnTo>
                    <a:pt x="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021262" y="2087563"/>
              <a:ext cx="58800" cy="39600"/>
            </a:xfrm>
            <a:custGeom>
              <a:pathLst>
                <a:path extrusionOk="0" h="120000" w="120000">
                  <a:moveTo>
                    <a:pt x="74594" y="0"/>
                  </a:moveTo>
                  <a:lnTo>
                    <a:pt x="81081" y="28800"/>
                  </a:lnTo>
                  <a:lnTo>
                    <a:pt x="90810" y="48000"/>
                  </a:lnTo>
                  <a:lnTo>
                    <a:pt x="107027" y="72000"/>
                  </a:lnTo>
                  <a:lnTo>
                    <a:pt x="120000" y="81600"/>
                  </a:lnTo>
                  <a:lnTo>
                    <a:pt x="120000" y="120000"/>
                  </a:lnTo>
                  <a:lnTo>
                    <a:pt x="107027" y="105600"/>
                  </a:lnTo>
                  <a:lnTo>
                    <a:pt x="90810" y="81600"/>
                  </a:lnTo>
                  <a:lnTo>
                    <a:pt x="81081" y="62400"/>
                  </a:lnTo>
                  <a:lnTo>
                    <a:pt x="74594" y="33600"/>
                  </a:lnTo>
                  <a:lnTo>
                    <a:pt x="6486" y="43200"/>
                  </a:lnTo>
                  <a:lnTo>
                    <a:pt x="0" y="9600"/>
                  </a:lnTo>
                  <a:lnTo>
                    <a:pt x="74594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100637" y="1960563"/>
              <a:ext cx="52500" cy="42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090" y="4444"/>
                  </a:lnTo>
                  <a:lnTo>
                    <a:pt x="58181" y="17777"/>
                  </a:lnTo>
                  <a:lnTo>
                    <a:pt x="83636" y="35555"/>
                  </a:lnTo>
                  <a:lnTo>
                    <a:pt x="98181" y="62222"/>
                  </a:lnTo>
                  <a:lnTo>
                    <a:pt x="109090" y="88888"/>
                  </a:lnTo>
                  <a:lnTo>
                    <a:pt x="120000" y="120000"/>
                  </a:lnTo>
                  <a:lnTo>
                    <a:pt x="109090" y="120000"/>
                  </a:lnTo>
                  <a:lnTo>
                    <a:pt x="98181" y="93333"/>
                  </a:lnTo>
                  <a:lnTo>
                    <a:pt x="83636" y="71111"/>
                  </a:lnTo>
                  <a:lnTo>
                    <a:pt x="58181" y="48888"/>
                  </a:lnTo>
                  <a:lnTo>
                    <a:pt x="29090" y="35555"/>
                  </a:lnTo>
                  <a:lnTo>
                    <a:pt x="0" y="31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100637" y="2035175"/>
              <a:ext cx="573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6666" y="20000"/>
                  </a:lnTo>
                  <a:lnTo>
                    <a:pt x="96666" y="43333"/>
                  </a:lnTo>
                  <a:lnTo>
                    <a:pt x="110000" y="63333"/>
                  </a:lnTo>
                  <a:lnTo>
                    <a:pt x="120000" y="83333"/>
                  </a:lnTo>
                  <a:lnTo>
                    <a:pt x="120000" y="110000"/>
                  </a:lnTo>
                  <a:lnTo>
                    <a:pt x="120000" y="120000"/>
                  </a:lnTo>
                  <a:lnTo>
                    <a:pt x="113333" y="100000"/>
                  </a:lnTo>
                  <a:lnTo>
                    <a:pt x="110000" y="83333"/>
                  </a:lnTo>
                  <a:lnTo>
                    <a:pt x="96666" y="66666"/>
                  </a:lnTo>
                  <a:lnTo>
                    <a:pt x="56666" y="43333"/>
                  </a:lnTo>
                  <a:lnTo>
                    <a:pt x="0" y="23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100637" y="2097088"/>
              <a:ext cx="22200" cy="30300"/>
            </a:xfrm>
            <a:custGeom>
              <a:pathLst>
                <a:path extrusionOk="0" h="120000" w="120000">
                  <a:moveTo>
                    <a:pt x="119999" y="0"/>
                  </a:moveTo>
                  <a:lnTo>
                    <a:pt x="119999" y="25263"/>
                  </a:lnTo>
                  <a:lnTo>
                    <a:pt x="119999" y="56842"/>
                  </a:lnTo>
                  <a:lnTo>
                    <a:pt x="94285" y="88421"/>
                  </a:lnTo>
                  <a:lnTo>
                    <a:pt x="51428" y="107368"/>
                  </a:lnTo>
                  <a:lnTo>
                    <a:pt x="0" y="120000"/>
                  </a:lnTo>
                  <a:lnTo>
                    <a:pt x="0" y="69473"/>
                  </a:lnTo>
                  <a:lnTo>
                    <a:pt x="51428" y="63157"/>
                  </a:lnTo>
                  <a:lnTo>
                    <a:pt x="94285" y="44210"/>
                  </a:lnTo>
                  <a:lnTo>
                    <a:pt x="111428" y="25263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4767262" y="2005013"/>
              <a:ext cx="103200" cy="57300"/>
            </a:xfrm>
            <a:custGeom>
              <a:pathLst>
                <a:path extrusionOk="0" h="120000" w="120000">
                  <a:moveTo>
                    <a:pt x="59076" y="0"/>
                  </a:moveTo>
                  <a:lnTo>
                    <a:pt x="83076" y="10000"/>
                  </a:lnTo>
                  <a:lnTo>
                    <a:pt x="101538" y="36666"/>
                  </a:lnTo>
                  <a:lnTo>
                    <a:pt x="114461" y="70000"/>
                  </a:lnTo>
                  <a:lnTo>
                    <a:pt x="120000" y="113333"/>
                  </a:lnTo>
                  <a:lnTo>
                    <a:pt x="116307" y="120000"/>
                  </a:lnTo>
                  <a:lnTo>
                    <a:pt x="108923" y="73333"/>
                  </a:lnTo>
                  <a:lnTo>
                    <a:pt x="86769" y="40000"/>
                  </a:lnTo>
                  <a:lnTo>
                    <a:pt x="59076" y="26666"/>
                  </a:lnTo>
                  <a:lnTo>
                    <a:pt x="31384" y="40000"/>
                  </a:lnTo>
                  <a:lnTo>
                    <a:pt x="11076" y="73333"/>
                  </a:lnTo>
                  <a:lnTo>
                    <a:pt x="0" y="120000"/>
                  </a:lnTo>
                  <a:lnTo>
                    <a:pt x="0" y="113333"/>
                  </a:lnTo>
                  <a:lnTo>
                    <a:pt x="1846" y="70000"/>
                  </a:lnTo>
                  <a:lnTo>
                    <a:pt x="16615" y="36666"/>
                  </a:lnTo>
                  <a:lnTo>
                    <a:pt x="35076" y="10000"/>
                  </a:lnTo>
                  <a:lnTo>
                    <a:pt x="59076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5287962" y="2005013"/>
              <a:ext cx="101700" cy="57300"/>
            </a:xfrm>
            <a:custGeom>
              <a:pathLst>
                <a:path extrusionOk="0" h="120000" w="120000">
                  <a:moveTo>
                    <a:pt x="58125" y="0"/>
                  </a:moveTo>
                  <a:lnTo>
                    <a:pt x="82500" y="10000"/>
                  </a:lnTo>
                  <a:lnTo>
                    <a:pt x="101250" y="36666"/>
                  </a:lnTo>
                  <a:lnTo>
                    <a:pt x="116250" y="70000"/>
                  </a:lnTo>
                  <a:lnTo>
                    <a:pt x="120000" y="113333"/>
                  </a:lnTo>
                  <a:lnTo>
                    <a:pt x="120000" y="120000"/>
                  </a:lnTo>
                  <a:lnTo>
                    <a:pt x="110625" y="73333"/>
                  </a:lnTo>
                  <a:lnTo>
                    <a:pt x="88125" y="40000"/>
                  </a:lnTo>
                  <a:lnTo>
                    <a:pt x="58125" y="26666"/>
                  </a:lnTo>
                  <a:lnTo>
                    <a:pt x="31875" y="40000"/>
                  </a:lnTo>
                  <a:lnTo>
                    <a:pt x="9375" y="73333"/>
                  </a:lnTo>
                  <a:lnTo>
                    <a:pt x="0" y="120000"/>
                  </a:lnTo>
                  <a:lnTo>
                    <a:pt x="0" y="113333"/>
                  </a:lnTo>
                  <a:lnTo>
                    <a:pt x="5625" y="70000"/>
                  </a:lnTo>
                  <a:lnTo>
                    <a:pt x="18750" y="36666"/>
                  </a:lnTo>
                  <a:lnTo>
                    <a:pt x="37500" y="10000"/>
                  </a:lnTo>
                  <a:lnTo>
                    <a:pt x="5812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4767262" y="2062163"/>
              <a:ext cx="1032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076" y="50000"/>
                  </a:lnTo>
                  <a:lnTo>
                    <a:pt x="31384" y="83333"/>
                  </a:lnTo>
                  <a:lnTo>
                    <a:pt x="59076" y="96666"/>
                  </a:lnTo>
                  <a:lnTo>
                    <a:pt x="86769" y="83333"/>
                  </a:lnTo>
                  <a:lnTo>
                    <a:pt x="108923" y="50000"/>
                  </a:lnTo>
                  <a:lnTo>
                    <a:pt x="116307" y="0"/>
                  </a:lnTo>
                  <a:lnTo>
                    <a:pt x="120000" y="16666"/>
                  </a:lnTo>
                  <a:lnTo>
                    <a:pt x="114461" y="53333"/>
                  </a:lnTo>
                  <a:lnTo>
                    <a:pt x="101538" y="86666"/>
                  </a:lnTo>
                  <a:lnTo>
                    <a:pt x="83076" y="110000"/>
                  </a:lnTo>
                  <a:lnTo>
                    <a:pt x="59076" y="120000"/>
                  </a:lnTo>
                  <a:lnTo>
                    <a:pt x="35076" y="110000"/>
                  </a:lnTo>
                  <a:lnTo>
                    <a:pt x="16615" y="86666"/>
                  </a:lnTo>
                  <a:lnTo>
                    <a:pt x="1846" y="53333"/>
                  </a:lnTo>
                  <a:lnTo>
                    <a:pt x="0" y="16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4767262" y="2017713"/>
              <a:ext cx="99900" cy="90600"/>
            </a:xfrm>
            <a:custGeom>
              <a:pathLst>
                <a:path extrusionOk="0" h="120000" w="120000">
                  <a:moveTo>
                    <a:pt x="60952" y="0"/>
                  </a:moveTo>
                  <a:lnTo>
                    <a:pt x="89523" y="8421"/>
                  </a:lnTo>
                  <a:lnTo>
                    <a:pt x="112380" y="29473"/>
                  </a:lnTo>
                  <a:lnTo>
                    <a:pt x="120000" y="58947"/>
                  </a:lnTo>
                  <a:lnTo>
                    <a:pt x="112380" y="90526"/>
                  </a:lnTo>
                  <a:lnTo>
                    <a:pt x="89523" y="111578"/>
                  </a:lnTo>
                  <a:lnTo>
                    <a:pt x="60952" y="119999"/>
                  </a:lnTo>
                  <a:lnTo>
                    <a:pt x="32380" y="111578"/>
                  </a:lnTo>
                  <a:lnTo>
                    <a:pt x="11428" y="90526"/>
                  </a:lnTo>
                  <a:lnTo>
                    <a:pt x="0" y="58947"/>
                  </a:lnTo>
                  <a:lnTo>
                    <a:pt x="11428" y="29473"/>
                  </a:lnTo>
                  <a:lnTo>
                    <a:pt x="32380" y="8421"/>
                  </a:lnTo>
                  <a:lnTo>
                    <a:pt x="60952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287962" y="2062163"/>
              <a:ext cx="1017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9375" y="50000"/>
                  </a:lnTo>
                  <a:lnTo>
                    <a:pt x="31875" y="83333"/>
                  </a:lnTo>
                  <a:lnTo>
                    <a:pt x="58125" y="96666"/>
                  </a:lnTo>
                  <a:lnTo>
                    <a:pt x="88125" y="83333"/>
                  </a:lnTo>
                  <a:lnTo>
                    <a:pt x="110625" y="50000"/>
                  </a:lnTo>
                  <a:lnTo>
                    <a:pt x="120000" y="0"/>
                  </a:lnTo>
                  <a:lnTo>
                    <a:pt x="120000" y="16666"/>
                  </a:lnTo>
                  <a:lnTo>
                    <a:pt x="116250" y="53333"/>
                  </a:lnTo>
                  <a:lnTo>
                    <a:pt x="101250" y="86666"/>
                  </a:lnTo>
                  <a:lnTo>
                    <a:pt x="82500" y="110000"/>
                  </a:lnTo>
                  <a:lnTo>
                    <a:pt x="58125" y="120000"/>
                  </a:lnTo>
                  <a:lnTo>
                    <a:pt x="37500" y="110000"/>
                  </a:lnTo>
                  <a:lnTo>
                    <a:pt x="18750" y="86666"/>
                  </a:lnTo>
                  <a:lnTo>
                    <a:pt x="5625" y="53333"/>
                  </a:lnTo>
                  <a:lnTo>
                    <a:pt x="0" y="16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5287962" y="2017713"/>
              <a:ext cx="101700" cy="90600"/>
            </a:xfrm>
            <a:custGeom>
              <a:pathLst>
                <a:path extrusionOk="0" h="120000" w="120000">
                  <a:moveTo>
                    <a:pt x="58125" y="0"/>
                  </a:moveTo>
                  <a:lnTo>
                    <a:pt x="88125" y="8421"/>
                  </a:lnTo>
                  <a:lnTo>
                    <a:pt x="110625" y="29473"/>
                  </a:lnTo>
                  <a:lnTo>
                    <a:pt x="120000" y="58947"/>
                  </a:lnTo>
                  <a:lnTo>
                    <a:pt x="110625" y="90526"/>
                  </a:lnTo>
                  <a:lnTo>
                    <a:pt x="88125" y="111578"/>
                  </a:lnTo>
                  <a:lnTo>
                    <a:pt x="58125" y="119999"/>
                  </a:lnTo>
                  <a:lnTo>
                    <a:pt x="31875" y="111578"/>
                  </a:lnTo>
                  <a:lnTo>
                    <a:pt x="9375" y="90526"/>
                  </a:lnTo>
                  <a:lnTo>
                    <a:pt x="0" y="58947"/>
                  </a:lnTo>
                  <a:lnTo>
                    <a:pt x="9375" y="29473"/>
                  </a:lnTo>
                  <a:lnTo>
                    <a:pt x="31875" y="8421"/>
                  </a:lnTo>
                  <a:lnTo>
                    <a:pt x="5812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time icon" id="181" name="Shape 18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4148100" y="2309450"/>
            <a:ext cx="649800" cy="6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lack people road trip" id="186" name="Shape 186"/>
          <p:cNvPicPr preferRelativeResize="0"/>
          <p:nvPr/>
        </p:nvPicPr>
        <p:blipFill rotWithShape="1">
          <a:blip r:embed="rId3">
            <a:alphaModFix amt="50000"/>
          </a:blip>
          <a:srcRect b="-1919" l="0" r="0" t="1468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/>
          <p:nvPr/>
        </p:nvSpPr>
        <p:spPr>
          <a:xfrm>
            <a:off x="0" y="3733175"/>
            <a:ext cx="9144000" cy="1410300"/>
          </a:xfrm>
          <a:prstGeom prst="rect">
            <a:avLst/>
          </a:prstGeom>
          <a:solidFill>
            <a:srgbClr val="CC0000">
              <a:alpha val="475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135200" y="3667425"/>
            <a:ext cx="8895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595959"/>
                </a:solidFill>
                <a:latin typeface="Anton"/>
                <a:ea typeface="Anton"/>
                <a:cs typeface="Anton"/>
                <a:sym typeface="Anton"/>
              </a:rPr>
              <a:t>Have you ever…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n" sz="1600">
                <a:solidFill>
                  <a:srgbClr val="FFFFFF"/>
                </a:solidFill>
              </a:rPr>
              <a:t>Wanted to go on a spontaneous road trip?</a:t>
            </a:r>
          </a:p>
          <a:p>
            <a:pPr indent="-330200" lvl="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n" sz="1600">
                <a:solidFill>
                  <a:srgbClr val="FFFFFF"/>
                </a:solidFill>
              </a:rPr>
              <a:t>Wished you had more opportunities to explore African American culture and history?</a:t>
            </a:r>
          </a:p>
          <a:p>
            <a:pPr indent="-330200" lvl="0" marL="4572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n" sz="1600">
                <a:solidFill>
                  <a:srgbClr val="FFFFFF"/>
                </a:solidFill>
              </a:rPr>
              <a:t>Wished you supported more minority owned businesses?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logo.png" id="189" name="Shape 189"/>
          <p:cNvPicPr preferRelativeResize="0"/>
          <p:nvPr/>
        </p:nvPicPr>
        <p:blipFill rotWithShape="1">
          <a:blip r:embed="rId4">
            <a:alphaModFix/>
          </a:blip>
          <a:srcRect b="0" l="0" r="58221" t="0"/>
          <a:stretch/>
        </p:blipFill>
        <p:spPr>
          <a:xfrm>
            <a:off x="6731826" y="1893350"/>
            <a:ext cx="2233875" cy="24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Shape 194"/>
          <p:cNvGrpSpPr/>
          <p:nvPr/>
        </p:nvGrpSpPr>
        <p:grpSpPr>
          <a:xfrm>
            <a:off x="0" y="137050"/>
            <a:ext cx="9144000" cy="5031375"/>
            <a:chOff x="0" y="137050"/>
            <a:chExt cx="9144000" cy="5031375"/>
          </a:xfrm>
        </p:grpSpPr>
        <p:pic>
          <p:nvPicPr>
            <p:cNvPr descr="Image result for african american small business owner" id="195" name="Shape 195"/>
            <p:cNvPicPr preferRelativeResize="0"/>
            <p:nvPr/>
          </p:nvPicPr>
          <p:blipFill>
            <a:blip r:embed="rId3">
              <a:alphaModFix amt="51000"/>
            </a:blip>
            <a:stretch>
              <a:fillRect/>
            </a:stretch>
          </p:blipFill>
          <p:spPr>
            <a:xfrm>
              <a:off x="0" y="137050"/>
              <a:ext cx="3482559" cy="179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frican americans at museum" id="196" name="Shape 196"/>
            <p:cNvPicPr preferRelativeResize="0"/>
            <p:nvPr/>
          </p:nvPicPr>
          <p:blipFill>
            <a:blip r:embed="rId4">
              <a:alphaModFix amt="39000"/>
            </a:blip>
            <a:stretch>
              <a:fillRect/>
            </a:stretch>
          </p:blipFill>
          <p:spPr>
            <a:xfrm>
              <a:off x="3482550" y="142975"/>
              <a:ext cx="3086875" cy="20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frican americans at museum" id="197" name="Shape 197"/>
            <p:cNvPicPr preferRelativeResize="0"/>
            <p:nvPr/>
          </p:nvPicPr>
          <p:blipFill rotWithShape="1">
            <a:blip r:embed="rId5">
              <a:alphaModFix amt="52999"/>
            </a:blip>
            <a:srcRect b="9285" l="0" r="0" t="14291"/>
            <a:stretch/>
          </p:blipFill>
          <p:spPr>
            <a:xfrm>
              <a:off x="0" y="1928325"/>
              <a:ext cx="6057125" cy="321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lack man driving a car" id="198" name="Shape 198"/>
            <p:cNvPicPr preferRelativeResize="0"/>
            <p:nvPr/>
          </p:nvPicPr>
          <p:blipFill>
            <a:blip r:embed="rId6">
              <a:alphaModFix amt="45000"/>
            </a:blip>
            <a:stretch>
              <a:fillRect/>
            </a:stretch>
          </p:blipFill>
          <p:spPr>
            <a:xfrm>
              <a:off x="6604000" y="137050"/>
              <a:ext cx="2540000" cy="20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frican americans shopping" id="199" name="Shape 199"/>
            <p:cNvPicPr preferRelativeResize="0"/>
            <p:nvPr/>
          </p:nvPicPr>
          <p:blipFill rotWithShape="1">
            <a:blip r:embed="rId7">
              <a:alphaModFix amt="50000"/>
            </a:blip>
            <a:srcRect b="0" l="34010" r="0" t="0"/>
            <a:stretch/>
          </p:blipFill>
          <p:spPr>
            <a:xfrm>
              <a:off x="6057132" y="1903400"/>
              <a:ext cx="3086867" cy="326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885575" y="3562350"/>
            <a:ext cx="66453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-133350" y="3409950"/>
            <a:ext cx="1181100" cy="1181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123950" y="3679050"/>
            <a:ext cx="5826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1002825" y="323975"/>
            <a:ext cx="7000200" cy="2988000"/>
          </a:xfrm>
          <a:prstGeom prst="rect">
            <a:avLst/>
          </a:prstGeom>
          <a:solidFill>
            <a:srgbClr val="EEEEEE">
              <a:alpha val="544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04" name="Shape 2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9374" y="209775"/>
            <a:ext cx="5198098" cy="23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14350" y="2236650"/>
            <a:ext cx="91440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Exploring Black history and culture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Supporting Black owned small businesses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885575" y="3790950"/>
            <a:ext cx="42588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-57150" y="3638550"/>
            <a:ext cx="1181100" cy="1181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123950" y="3907650"/>
            <a:ext cx="4642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Implementation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6443006" y="347004"/>
            <a:ext cx="2586985" cy="4621435"/>
            <a:chOff x="5152729" y="346990"/>
            <a:chExt cx="2688614" cy="4796508"/>
          </a:xfrm>
        </p:grpSpPr>
        <p:grpSp>
          <p:nvGrpSpPr>
            <p:cNvPr id="214" name="Shape 214"/>
            <p:cNvGrpSpPr/>
            <p:nvPr/>
          </p:nvGrpSpPr>
          <p:grpSpPr>
            <a:xfrm>
              <a:off x="5152729" y="346990"/>
              <a:ext cx="2688614" cy="4796508"/>
              <a:chOff x="3077771" y="2474410"/>
              <a:chExt cx="974983" cy="1788740"/>
            </a:xfrm>
          </p:grpSpPr>
          <p:grpSp>
            <p:nvGrpSpPr>
              <p:cNvPr id="215" name="Shape 215"/>
              <p:cNvGrpSpPr/>
              <p:nvPr/>
            </p:nvGrpSpPr>
            <p:grpSpPr>
              <a:xfrm>
                <a:off x="3077771" y="2474410"/>
                <a:ext cx="974983" cy="1788740"/>
                <a:chOff x="9555163" y="3657600"/>
                <a:chExt cx="422400" cy="642900"/>
              </a:xfrm>
            </p:grpSpPr>
            <p:sp>
              <p:nvSpPr>
                <p:cNvPr id="216" name="Shape 216"/>
                <p:cNvSpPr/>
                <p:nvPr/>
              </p:nvSpPr>
              <p:spPr>
                <a:xfrm>
                  <a:off x="9555163" y="3657600"/>
                  <a:ext cx="422400" cy="642900"/>
                </a:xfrm>
                <a:custGeom>
                  <a:pathLst>
                    <a:path extrusionOk="0" h="120000" w="120000">
                      <a:moveTo>
                        <a:pt x="9473" y="0"/>
                      </a:moveTo>
                      <a:lnTo>
                        <a:pt x="111428" y="0"/>
                      </a:lnTo>
                      <a:lnTo>
                        <a:pt x="116390" y="1185"/>
                      </a:lnTo>
                      <a:lnTo>
                        <a:pt x="118195" y="2370"/>
                      </a:lnTo>
                      <a:lnTo>
                        <a:pt x="120000" y="4148"/>
                      </a:lnTo>
                      <a:lnTo>
                        <a:pt x="120000" y="115851"/>
                      </a:lnTo>
                      <a:lnTo>
                        <a:pt x="118195" y="117629"/>
                      </a:lnTo>
                      <a:lnTo>
                        <a:pt x="116390" y="118814"/>
                      </a:lnTo>
                      <a:lnTo>
                        <a:pt x="111428" y="120000"/>
                      </a:lnTo>
                      <a:lnTo>
                        <a:pt x="9473" y="120000"/>
                      </a:lnTo>
                      <a:lnTo>
                        <a:pt x="4060" y="118814"/>
                      </a:lnTo>
                      <a:lnTo>
                        <a:pt x="1804" y="117629"/>
                      </a:lnTo>
                      <a:lnTo>
                        <a:pt x="0" y="114074"/>
                      </a:lnTo>
                      <a:lnTo>
                        <a:pt x="0" y="5629"/>
                      </a:lnTo>
                      <a:lnTo>
                        <a:pt x="1804" y="2370"/>
                      </a:lnTo>
                      <a:lnTo>
                        <a:pt x="4060" y="1185"/>
                      </a:lnTo>
                      <a:lnTo>
                        <a:pt x="947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8EAD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Shape 217"/>
                <p:cNvSpPr/>
                <p:nvPr/>
              </p:nvSpPr>
              <p:spPr>
                <a:xfrm>
                  <a:off x="9598025" y="3759200"/>
                  <a:ext cx="339600" cy="442800"/>
                </a:xfrm>
                <a:prstGeom prst="rect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txBody>
                <a:bodyPr anchorCtr="0" anchor="t" bIns="45700" lIns="91425" rIns="91425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E8EAD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8" name="Shape 218"/>
              <p:cNvSpPr/>
              <p:nvPr/>
            </p:nvSpPr>
            <p:spPr>
              <a:xfrm>
                <a:off x="3454801" y="2545333"/>
                <a:ext cx="221100" cy="52800"/>
              </a:xfrm>
              <a:custGeom>
                <a:pathLst>
                  <a:path extrusionOk="0" h="120000" w="120000">
                    <a:moveTo>
                      <a:pt x="7200" y="0"/>
                    </a:moveTo>
                    <a:lnTo>
                      <a:pt x="110400" y="0"/>
                    </a:lnTo>
                    <a:lnTo>
                      <a:pt x="120000" y="40000"/>
                    </a:lnTo>
                    <a:lnTo>
                      <a:pt x="120000" y="80000"/>
                    </a:lnTo>
                    <a:lnTo>
                      <a:pt x="110400" y="120000"/>
                    </a:lnTo>
                    <a:lnTo>
                      <a:pt x="7200" y="120000"/>
                    </a:lnTo>
                    <a:lnTo>
                      <a:pt x="0" y="80000"/>
                    </a:lnTo>
                    <a:lnTo>
                      <a:pt x="0" y="40000"/>
                    </a:lnTo>
                    <a:lnTo>
                      <a:pt x="72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3507996" y="4037994"/>
                <a:ext cx="114600" cy="114600"/>
              </a:xfrm>
              <a:custGeom>
                <a:pathLst>
                  <a:path extrusionOk="0" h="120000" w="120000">
                    <a:moveTo>
                      <a:pt x="64615" y="0"/>
                    </a:moveTo>
                    <a:lnTo>
                      <a:pt x="101538" y="18461"/>
                    </a:lnTo>
                    <a:lnTo>
                      <a:pt x="120000" y="55384"/>
                    </a:lnTo>
                    <a:lnTo>
                      <a:pt x="110769" y="83076"/>
                    </a:lnTo>
                    <a:lnTo>
                      <a:pt x="101538" y="101538"/>
                    </a:lnTo>
                    <a:lnTo>
                      <a:pt x="64615" y="120000"/>
                    </a:lnTo>
                    <a:lnTo>
                      <a:pt x="36923" y="110769"/>
                    </a:lnTo>
                    <a:lnTo>
                      <a:pt x="18461" y="101538"/>
                    </a:lnTo>
                    <a:lnTo>
                      <a:pt x="9230" y="83076"/>
                    </a:lnTo>
                    <a:lnTo>
                      <a:pt x="0" y="55384"/>
                    </a:lnTo>
                    <a:lnTo>
                      <a:pt x="18461" y="18461"/>
                    </a:lnTo>
                    <a:lnTo>
                      <a:pt x="36923" y="9230"/>
                    </a:lnTo>
                    <a:lnTo>
                      <a:pt x="6461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LetsGoBlack-smallimages.png" id="220" name="Shape 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3750" y="863799"/>
              <a:ext cx="2166575" cy="35748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Shape 221"/>
          <p:cNvSpPr txBox="1"/>
          <p:nvPr/>
        </p:nvSpPr>
        <p:spPr>
          <a:xfrm>
            <a:off x="501975" y="31150"/>
            <a:ext cx="58194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600"/>
              <a:t>Product Features: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/>
              <a:t>Simple sign up with the IDScan API.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/>
              <a:t>Notifications when near one a partner business through the PlotProjects API.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/>
              <a:t>The app will be able to handle millions of users through the use of the UserApp API.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Secure payment transactions using the Stripe API.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br>
              <a:rPr b="1"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</a:rPr>
              <a:t>Developed using the Ionic Framework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0" y="2192150"/>
            <a:ext cx="5373000" cy="159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nton"/>
                <a:ea typeface="Anton"/>
                <a:cs typeface="Anton"/>
                <a:sym typeface="Anton"/>
              </a:rPr>
              <a:t>Let’s Go Black alerts users when they are close to an African American owned business</a:t>
            </a:r>
            <a:r>
              <a:rPr lang="en"/>
              <a:t> </a:t>
            </a:r>
          </a:p>
        </p:txBody>
      </p:sp>
      <p:pic>
        <p:nvPicPr>
          <p:cNvPr descr="BlackBusiness.png"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2056"/>
          <a:stretch/>
        </p:blipFill>
        <p:spPr>
          <a:xfrm>
            <a:off x="6053468" y="320850"/>
            <a:ext cx="2581381" cy="46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-5075" y="529775"/>
            <a:ext cx="35874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33300" y="646475"/>
            <a:ext cx="3543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Geolocation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885575" y="3562350"/>
            <a:ext cx="35874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-57150" y="3409950"/>
            <a:ext cx="1181100" cy="1181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123950" y="3679050"/>
            <a:ext cx="3543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Impact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5376550" y="2276125"/>
            <a:ext cx="3485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Lets’ Go Black enriches the user’s African American cultural and historical knowledge and educates them on many great black businesses </a:t>
            </a:r>
          </a:p>
        </p:txBody>
      </p:sp>
      <p:sp>
        <p:nvSpPr>
          <p:cNvPr id="238" name="Shape 238"/>
          <p:cNvSpPr/>
          <p:nvPr/>
        </p:nvSpPr>
        <p:spPr>
          <a:xfrm>
            <a:off x="0" y="393925"/>
            <a:ext cx="91440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0" y="510625"/>
            <a:ext cx="9144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Economy + Education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024" y="1284600"/>
            <a:ext cx="1298625" cy="9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580725" y="1495225"/>
            <a:ext cx="3892200" cy="19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 algn="l">
              <a:spcBef>
                <a:spcPts val="0"/>
              </a:spcBef>
              <a:buNone/>
            </a:pPr>
            <a:r>
              <a:rPr b="1" lang="en" sz="3100">
                <a:solidFill>
                  <a:srgbClr val="F30000"/>
                </a:solidFill>
              </a:rPr>
              <a:t>1 Million Jobs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Amount of Jobs that could be created if African American Household spent only $1 of every $10 at Black owned businesses</a:t>
            </a:r>
          </a:p>
        </p:txBody>
      </p:sp>
      <p:grpSp>
        <p:nvGrpSpPr>
          <p:cNvPr id="242" name="Shape 242"/>
          <p:cNvGrpSpPr/>
          <p:nvPr/>
        </p:nvGrpSpPr>
        <p:grpSpPr>
          <a:xfrm>
            <a:off x="2227747" y="1479919"/>
            <a:ext cx="626883" cy="268914"/>
            <a:chOff x="4554537" y="1757363"/>
            <a:chExt cx="1047600" cy="622200"/>
          </a:xfrm>
        </p:grpSpPr>
        <p:sp>
          <p:nvSpPr>
            <p:cNvPr id="243" name="Shape 243"/>
            <p:cNvSpPr/>
            <p:nvPr/>
          </p:nvSpPr>
          <p:spPr>
            <a:xfrm>
              <a:off x="4554537" y="1757363"/>
              <a:ext cx="1047600" cy="622200"/>
            </a:xfrm>
            <a:custGeom>
              <a:pathLst>
                <a:path extrusionOk="0" h="120000" w="120000">
                  <a:moveTo>
                    <a:pt x="18909" y="12244"/>
                  </a:moveTo>
                  <a:lnTo>
                    <a:pt x="17090" y="19285"/>
                  </a:lnTo>
                  <a:lnTo>
                    <a:pt x="14363" y="25102"/>
                  </a:lnTo>
                  <a:lnTo>
                    <a:pt x="11090" y="29387"/>
                  </a:lnTo>
                  <a:lnTo>
                    <a:pt x="6909" y="32142"/>
                  </a:lnTo>
                  <a:lnTo>
                    <a:pt x="6909" y="87551"/>
                  </a:lnTo>
                  <a:lnTo>
                    <a:pt x="11090" y="89999"/>
                  </a:lnTo>
                  <a:lnTo>
                    <a:pt x="14727" y="94591"/>
                  </a:lnTo>
                  <a:lnTo>
                    <a:pt x="17272" y="100714"/>
                  </a:lnTo>
                  <a:lnTo>
                    <a:pt x="18909" y="107755"/>
                  </a:lnTo>
                  <a:lnTo>
                    <a:pt x="100727" y="107755"/>
                  </a:lnTo>
                  <a:lnTo>
                    <a:pt x="102181" y="100102"/>
                  </a:lnTo>
                  <a:lnTo>
                    <a:pt x="105090" y="94591"/>
                  </a:lnTo>
                  <a:lnTo>
                    <a:pt x="108727" y="89693"/>
                  </a:lnTo>
                  <a:lnTo>
                    <a:pt x="113272" y="87551"/>
                  </a:lnTo>
                  <a:lnTo>
                    <a:pt x="113272" y="32142"/>
                  </a:lnTo>
                  <a:lnTo>
                    <a:pt x="108727" y="29999"/>
                  </a:lnTo>
                  <a:lnTo>
                    <a:pt x="105090" y="25408"/>
                  </a:lnTo>
                  <a:lnTo>
                    <a:pt x="102545" y="19285"/>
                  </a:lnTo>
                  <a:lnTo>
                    <a:pt x="100727" y="12244"/>
                  </a:lnTo>
                  <a:lnTo>
                    <a:pt x="18909" y="12244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4938712" y="1862138"/>
              <a:ext cx="303300" cy="200100"/>
            </a:xfrm>
            <a:custGeom>
              <a:pathLst>
                <a:path extrusionOk="0" h="120000" w="120000">
                  <a:moveTo>
                    <a:pt x="59685" y="0"/>
                  </a:moveTo>
                  <a:lnTo>
                    <a:pt x="76020" y="3809"/>
                  </a:lnTo>
                  <a:lnTo>
                    <a:pt x="90471" y="16190"/>
                  </a:lnTo>
                  <a:lnTo>
                    <a:pt x="103036" y="34285"/>
                  </a:lnTo>
                  <a:lnTo>
                    <a:pt x="111832" y="57142"/>
                  </a:lnTo>
                  <a:lnTo>
                    <a:pt x="118115" y="85714"/>
                  </a:lnTo>
                  <a:lnTo>
                    <a:pt x="120000" y="118095"/>
                  </a:lnTo>
                  <a:lnTo>
                    <a:pt x="120000" y="120000"/>
                  </a:lnTo>
                  <a:lnTo>
                    <a:pt x="117486" y="90476"/>
                  </a:lnTo>
                  <a:lnTo>
                    <a:pt x="111204" y="62857"/>
                  </a:lnTo>
                  <a:lnTo>
                    <a:pt x="101780" y="40000"/>
                  </a:lnTo>
                  <a:lnTo>
                    <a:pt x="90471" y="21904"/>
                  </a:lnTo>
                  <a:lnTo>
                    <a:pt x="76020" y="10476"/>
                  </a:lnTo>
                  <a:lnTo>
                    <a:pt x="59685" y="6666"/>
                  </a:lnTo>
                  <a:lnTo>
                    <a:pt x="43979" y="10476"/>
                  </a:lnTo>
                  <a:lnTo>
                    <a:pt x="29528" y="21904"/>
                  </a:lnTo>
                  <a:lnTo>
                    <a:pt x="18219" y="40000"/>
                  </a:lnTo>
                  <a:lnTo>
                    <a:pt x="8795" y="62857"/>
                  </a:lnTo>
                  <a:lnTo>
                    <a:pt x="2513" y="90476"/>
                  </a:lnTo>
                  <a:lnTo>
                    <a:pt x="0" y="120000"/>
                  </a:lnTo>
                  <a:lnTo>
                    <a:pt x="0" y="118095"/>
                  </a:lnTo>
                  <a:lnTo>
                    <a:pt x="1884" y="85714"/>
                  </a:lnTo>
                  <a:lnTo>
                    <a:pt x="8167" y="57142"/>
                  </a:lnTo>
                  <a:lnTo>
                    <a:pt x="16963" y="34285"/>
                  </a:lnTo>
                  <a:lnTo>
                    <a:pt x="29528" y="16190"/>
                  </a:lnTo>
                  <a:lnTo>
                    <a:pt x="43979" y="3809"/>
                  </a:lnTo>
                  <a:lnTo>
                    <a:pt x="5968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938712" y="2062163"/>
              <a:ext cx="303300" cy="20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513" y="30236"/>
                  </a:lnTo>
                  <a:lnTo>
                    <a:pt x="8795" y="57637"/>
                  </a:lnTo>
                  <a:lnTo>
                    <a:pt x="18219" y="80314"/>
                  </a:lnTo>
                  <a:lnTo>
                    <a:pt x="29528" y="98267"/>
                  </a:lnTo>
                  <a:lnTo>
                    <a:pt x="43979" y="108661"/>
                  </a:lnTo>
                  <a:lnTo>
                    <a:pt x="59685" y="113385"/>
                  </a:lnTo>
                  <a:lnTo>
                    <a:pt x="76020" y="108661"/>
                  </a:lnTo>
                  <a:lnTo>
                    <a:pt x="90471" y="98267"/>
                  </a:lnTo>
                  <a:lnTo>
                    <a:pt x="101780" y="80314"/>
                  </a:lnTo>
                  <a:lnTo>
                    <a:pt x="111204" y="57637"/>
                  </a:lnTo>
                  <a:lnTo>
                    <a:pt x="117486" y="30236"/>
                  </a:lnTo>
                  <a:lnTo>
                    <a:pt x="120000" y="0"/>
                  </a:lnTo>
                  <a:lnTo>
                    <a:pt x="120000" y="4724"/>
                  </a:lnTo>
                  <a:lnTo>
                    <a:pt x="118115" y="34015"/>
                  </a:lnTo>
                  <a:lnTo>
                    <a:pt x="111832" y="62362"/>
                  </a:lnTo>
                  <a:lnTo>
                    <a:pt x="103036" y="85984"/>
                  </a:lnTo>
                  <a:lnTo>
                    <a:pt x="90471" y="104881"/>
                  </a:lnTo>
                  <a:lnTo>
                    <a:pt x="76020" y="116220"/>
                  </a:lnTo>
                  <a:lnTo>
                    <a:pt x="59685" y="120000"/>
                  </a:lnTo>
                  <a:lnTo>
                    <a:pt x="43979" y="116220"/>
                  </a:lnTo>
                  <a:lnTo>
                    <a:pt x="29528" y="104881"/>
                  </a:lnTo>
                  <a:lnTo>
                    <a:pt x="16963" y="85984"/>
                  </a:lnTo>
                  <a:lnTo>
                    <a:pt x="8167" y="62362"/>
                  </a:lnTo>
                  <a:lnTo>
                    <a:pt x="1884" y="34015"/>
                  </a:lnTo>
                  <a:lnTo>
                    <a:pt x="0" y="4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938712" y="1873250"/>
              <a:ext cx="303300" cy="379500"/>
            </a:xfrm>
            <a:custGeom>
              <a:pathLst>
                <a:path extrusionOk="0" h="120000" w="120000">
                  <a:moveTo>
                    <a:pt x="55916" y="24100"/>
                  </a:moveTo>
                  <a:lnTo>
                    <a:pt x="55916" y="27615"/>
                  </a:lnTo>
                  <a:lnTo>
                    <a:pt x="47748" y="29121"/>
                  </a:lnTo>
                  <a:lnTo>
                    <a:pt x="40837" y="32635"/>
                  </a:lnTo>
                  <a:lnTo>
                    <a:pt x="37696" y="34644"/>
                  </a:lnTo>
                  <a:lnTo>
                    <a:pt x="37068" y="37656"/>
                  </a:lnTo>
                  <a:lnTo>
                    <a:pt x="35183" y="40669"/>
                  </a:lnTo>
                  <a:lnTo>
                    <a:pt x="35183" y="43179"/>
                  </a:lnTo>
                  <a:lnTo>
                    <a:pt x="35183" y="44686"/>
                  </a:lnTo>
                  <a:lnTo>
                    <a:pt x="35183" y="47196"/>
                  </a:lnTo>
                  <a:lnTo>
                    <a:pt x="35811" y="50711"/>
                  </a:lnTo>
                  <a:lnTo>
                    <a:pt x="37068" y="54225"/>
                  </a:lnTo>
                  <a:lnTo>
                    <a:pt x="40837" y="57238"/>
                  </a:lnTo>
                  <a:lnTo>
                    <a:pt x="47120" y="61255"/>
                  </a:lnTo>
                  <a:lnTo>
                    <a:pt x="55916" y="63765"/>
                  </a:lnTo>
                  <a:lnTo>
                    <a:pt x="55916" y="76317"/>
                  </a:lnTo>
                  <a:lnTo>
                    <a:pt x="53403" y="75313"/>
                  </a:lnTo>
                  <a:lnTo>
                    <a:pt x="50261" y="72803"/>
                  </a:lnTo>
                  <a:lnTo>
                    <a:pt x="48376" y="70794"/>
                  </a:lnTo>
                  <a:lnTo>
                    <a:pt x="47120" y="67782"/>
                  </a:lnTo>
                  <a:lnTo>
                    <a:pt x="32670" y="68786"/>
                  </a:lnTo>
                  <a:lnTo>
                    <a:pt x="33926" y="72301"/>
                  </a:lnTo>
                  <a:lnTo>
                    <a:pt x="32670" y="72301"/>
                  </a:lnTo>
                  <a:lnTo>
                    <a:pt x="35811" y="79330"/>
                  </a:lnTo>
                  <a:lnTo>
                    <a:pt x="40837" y="84351"/>
                  </a:lnTo>
                  <a:lnTo>
                    <a:pt x="47748" y="87364"/>
                  </a:lnTo>
                  <a:lnTo>
                    <a:pt x="55916" y="88870"/>
                  </a:lnTo>
                  <a:lnTo>
                    <a:pt x="55916" y="95899"/>
                  </a:lnTo>
                  <a:lnTo>
                    <a:pt x="64083" y="95899"/>
                  </a:lnTo>
                  <a:lnTo>
                    <a:pt x="64083" y="88870"/>
                  </a:lnTo>
                  <a:lnTo>
                    <a:pt x="74136" y="86861"/>
                  </a:lnTo>
                  <a:lnTo>
                    <a:pt x="81047" y="82845"/>
                  </a:lnTo>
                  <a:lnTo>
                    <a:pt x="85445" y="77824"/>
                  </a:lnTo>
                  <a:lnTo>
                    <a:pt x="86701" y="71297"/>
                  </a:lnTo>
                  <a:lnTo>
                    <a:pt x="86701" y="69288"/>
                  </a:lnTo>
                  <a:lnTo>
                    <a:pt x="86701" y="67782"/>
                  </a:lnTo>
                  <a:lnTo>
                    <a:pt x="86701" y="63765"/>
                  </a:lnTo>
                  <a:lnTo>
                    <a:pt x="84816" y="60753"/>
                  </a:lnTo>
                  <a:lnTo>
                    <a:pt x="82303" y="57740"/>
                  </a:lnTo>
                  <a:lnTo>
                    <a:pt x="74764" y="54225"/>
                  </a:lnTo>
                  <a:lnTo>
                    <a:pt x="64083" y="51213"/>
                  </a:lnTo>
                  <a:lnTo>
                    <a:pt x="64083" y="39665"/>
                  </a:lnTo>
                  <a:lnTo>
                    <a:pt x="67853" y="41171"/>
                  </a:lnTo>
                  <a:lnTo>
                    <a:pt x="69109" y="43179"/>
                  </a:lnTo>
                  <a:lnTo>
                    <a:pt x="70366" y="46192"/>
                  </a:lnTo>
                  <a:lnTo>
                    <a:pt x="84816" y="44686"/>
                  </a:lnTo>
                  <a:lnTo>
                    <a:pt x="83560" y="42677"/>
                  </a:lnTo>
                  <a:lnTo>
                    <a:pt x="82931" y="41171"/>
                  </a:lnTo>
                  <a:lnTo>
                    <a:pt x="84816" y="41171"/>
                  </a:lnTo>
                  <a:lnTo>
                    <a:pt x="82931" y="37656"/>
                  </a:lnTo>
                  <a:lnTo>
                    <a:pt x="81047" y="34644"/>
                  </a:lnTo>
                  <a:lnTo>
                    <a:pt x="78534" y="31631"/>
                  </a:lnTo>
                  <a:lnTo>
                    <a:pt x="74136" y="29623"/>
                  </a:lnTo>
                  <a:lnTo>
                    <a:pt x="69109" y="28117"/>
                  </a:lnTo>
                  <a:lnTo>
                    <a:pt x="64083" y="27615"/>
                  </a:lnTo>
                  <a:lnTo>
                    <a:pt x="64083" y="24100"/>
                  </a:lnTo>
                  <a:lnTo>
                    <a:pt x="55916" y="24100"/>
                  </a:lnTo>
                  <a:close/>
                  <a:moveTo>
                    <a:pt x="59685" y="0"/>
                  </a:moveTo>
                  <a:lnTo>
                    <a:pt x="76020" y="2008"/>
                  </a:lnTo>
                  <a:lnTo>
                    <a:pt x="90471" y="8033"/>
                  </a:lnTo>
                  <a:lnTo>
                    <a:pt x="101780" y="17573"/>
                  </a:lnTo>
                  <a:lnTo>
                    <a:pt x="111204" y="29623"/>
                  </a:lnTo>
                  <a:lnTo>
                    <a:pt x="117486" y="44184"/>
                  </a:lnTo>
                  <a:lnTo>
                    <a:pt x="120000" y="59748"/>
                  </a:lnTo>
                  <a:lnTo>
                    <a:pt x="117486" y="75815"/>
                  </a:lnTo>
                  <a:lnTo>
                    <a:pt x="111204" y="90376"/>
                  </a:lnTo>
                  <a:lnTo>
                    <a:pt x="101780" y="102426"/>
                  </a:lnTo>
                  <a:lnTo>
                    <a:pt x="90471" y="111966"/>
                  </a:lnTo>
                  <a:lnTo>
                    <a:pt x="76020" y="117489"/>
                  </a:lnTo>
                  <a:lnTo>
                    <a:pt x="59685" y="120000"/>
                  </a:lnTo>
                  <a:lnTo>
                    <a:pt x="43979" y="117489"/>
                  </a:lnTo>
                  <a:lnTo>
                    <a:pt x="29528" y="111966"/>
                  </a:lnTo>
                  <a:lnTo>
                    <a:pt x="18219" y="102426"/>
                  </a:lnTo>
                  <a:lnTo>
                    <a:pt x="8795" y="90376"/>
                  </a:lnTo>
                  <a:lnTo>
                    <a:pt x="2513" y="75815"/>
                  </a:lnTo>
                  <a:lnTo>
                    <a:pt x="0" y="59748"/>
                  </a:lnTo>
                  <a:lnTo>
                    <a:pt x="2513" y="44184"/>
                  </a:lnTo>
                  <a:lnTo>
                    <a:pt x="8795" y="29623"/>
                  </a:lnTo>
                  <a:lnTo>
                    <a:pt x="18219" y="17573"/>
                  </a:lnTo>
                  <a:lnTo>
                    <a:pt x="29528" y="8033"/>
                  </a:lnTo>
                  <a:lnTo>
                    <a:pt x="43979" y="2008"/>
                  </a:lnTo>
                  <a:lnTo>
                    <a:pt x="5968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100637" y="2081213"/>
              <a:ext cx="22200" cy="33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34285" y="5714"/>
                  </a:lnTo>
                  <a:lnTo>
                    <a:pt x="68571" y="17142"/>
                  </a:lnTo>
                  <a:lnTo>
                    <a:pt x="94285" y="34285"/>
                  </a:lnTo>
                  <a:lnTo>
                    <a:pt x="111428" y="40000"/>
                  </a:lnTo>
                  <a:lnTo>
                    <a:pt x="119999" y="57142"/>
                  </a:lnTo>
                  <a:lnTo>
                    <a:pt x="111428" y="80000"/>
                  </a:lnTo>
                  <a:lnTo>
                    <a:pt x="94285" y="97142"/>
                  </a:lnTo>
                  <a:lnTo>
                    <a:pt x="51428" y="114285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064125" y="1998663"/>
              <a:ext cx="15900" cy="303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20000" y="120000"/>
                  </a:lnTo>
                  <a:lnTo>
                    <a:pt x="72000" y="107368"/>
                  </a:lnTo>
                  <a:lnTo>
                    <a:pt x="12000" y="82105"/>
                  </a:lnTo>
                  <a:lnTo>
                    <a:pt x="0" y="63157"/>
                  </a:lnTo>
                  <a:lnTo>
                    <a:pt x="0" y="44210"/>
                  </a:lnTo>
                  <a:lnTo>
                    <a:pt x="12000" y="37894"/>
                  </a:lnTo>
                  <a:lnTo>
                    <a:pt x="72000" y="12631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5027612" y="1960563"/>
              <a:ext cx="52500" cy="54000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20000" y="24705"/>
                  </a:lnTo>
                  <a:lnTo>
                    <a:pt x="72727" y="35294"/>
                  </a:lnTo>
                  <a:lnTo>
                    <a:pt x="32727" y="60000"/>
                  </a:lnTo>
                  <a:lnTo>
                    <a:pt x="14545" y="81176"/>
                  </a:lnTo>
                  <a:lnTo>
                    <a:pt x="3636" y="98823"/>
                  </a:lnTo>
                  <a:lnTo>
                    <a:pt x="0" y="120000"/>
                  </a:lnTo>
                  <a:lnTo>
                    <a:pt x="0" y="109411"/>
                  </a:lnTo>
                  <a:lnTo>
                    <a:pt x="0" y="91764"/>
                  </a:lnTo>
                  <a:lnTo>
                    <a:pt x="10909" y="70588"/>
                  </a:lnTo>
                  <a:lnTo>
                    <a:pt x="14545" y="49411"/>
                  </a:lnTo>
                  <a:lnTo>
                    <a:pt x="32727" y="35294"/>
                  </a:lnTo>
                  <a:lnTo>
                    <a:pt x="72727" y="10588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5080000" y="1949450"/>
              <a:ext cx="20700" cy="11100"/>
            </a:xfrm>
            <a:prstGeom prst="rect">
              <a:avLst/>
            </a:pr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5060950" y="2014538"/>
              <a:ext cx="18900" cy="25500"/>
            </a:xfrm>
            <a:custGeom>
              <a:pathLst>
                <a:path extrusionOk="0" h="120000" w="120000">
                  <a:moveTo>
                    <a:pt x="20000" y="0"/>
                  </a:moveTo>
                  <a:lnTo>
                    <a:pt x="30000" y="22500"/>
                  </a:lnTo>
                  <a:lnTo>
                    <a:pt x="80000" y="52500"/>
                  </a:lnTo>
                  <a:lnTo>
                    <a:pt x="120000" y="67500"/>
                  </a:lnTo>
                  <a:lnTo>
                    <a:pt x="120000" y="120000"/>
                  </a:lnTo>
                  <a:lnTo>
                    <a:pt x="80000" y="112500"/>
                  </a:lnTo>
                  <a:lnTo>
                    <a:pt x="30000" y="75000"/>
                  </a:lnTo>
                  <a:lnTo>
                    <a:pt x="20000" y="52500"/>
                  </a:lnTo>
                  <a:lnTo>
                    <a:pt x="0" y="22500"/>
                  </a:lnTo>
                  <a:lnTo>
                    <a:pt x="2000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5021262" y="2087563"/>
              <a:ext cx="58800" cy="39600"/>
            </a:xfrm>
            <a:custGeom>
              <a:pathLst>
                <a:path extrusionOk="0" h="120000" w="120000">
                  <a:moveTo>
                    <a:pt x="74594" y="0"/>
                  </a:moveTo>
                  <a:lnTo>
                    <a:pt x="81081" y="28800"/>
                  </a:lnTo>
                  <a:lnTo>
                    <a:pt x="90810" y="48000"/>
                  </a:lnTo>
                  <a:lnTo>
                    <a:pt x="107027" y="72000"/>
                  </a:lnTo>
                  <a:lnTo>
                    <a:pt x="120000" y="81600"/>
                  </a:lnTo>
                  <a:lnTo>
                    <a:pt x="120000" y="120000"/>
                  </a:lnTo>
                  <a:lnTo>
                    <a:pt x="107027" y="105600"/>
                  </a:lnTo>
                  <a:lnTo>
                    <a:pt x="90810" y="81600"/>
                  </a:lnTo>
                  <a:lnTo>
                    <a:pt x="81081" y="62400"/>
                  </a:lnTo>
                  <a:lnTo>
                    <a:pt x="74594" y="33600"/>
                  </a:lnTo>
                  <a:lnTo>
                    <a:pt x="6486" y="43200"/>
                  </a:lnTo>
                  <a:lnTo>
                    <a:pt x="0" y="9600"/>
                  </a:lnTo>
                  <a:lnTo>
                    <a:pt x="74594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100637" y="1960563"/>
              <a:ext cx="52500" cy="42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090" y="4444"/>
                  </a:lnTo>
                  <a:lnTo>
                    <a:pt x="58181" y="17777"/>
                  </a:lnTo>
                  <a:lnTo>
                    <a:pt x="83636" y="35555"/>
                  </a:lnTo>
                  <a:lnTo>
                    <a:pt x="98181" y="62222"/>
                  </a:lnTo>
                  <a:lnTo>
                    <a:pt x="109090" y="88888"/>
                  </a:lnTo>
                  <a:lnTo>
                    <a:pt x="120000" y="120000"/>
                  </a:lnTo>
                  <a:lnTo>
                    <a:pt x="109090" y="120000"/>
                  </a:lnTo>
                  <a:lnTo>
                    <a:pt x="98181" y="93333"/>
                  </a:lnTo>
                  <a:lnTo>
                    <a:pt x="83636" y="71111"/>
                  </a:lnTo>
                  <a:lnTo>
                    <a:pt x="58181" y="48888"/>
                  </a:lnTo>
                  <a:lnTo>
                    <a:pt x="29090" y="35555"/>
                  </a:lnTo>
                  <a:lnTo>
                    <a:pt x="0" y="31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100637" y="2035175"/>
              <a:ext cx="573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56666" y="20000"/>
                  </a:lnTo>
                  <a:lnTo>
                    <a:pt x="96666" y="43333"/>
                  </a:lnTo>
                  <a:lnTo>
                    <a:pt x="110000" y="63333"/>
                  </a:lnTo>
                  <a:lnTo>
                    <a:pt x="120000" y="83333"/>
                  </a:lnTo>
                  <a:lnTo>
                    <a:pt x="120000" y="110000"/>
                  </a:lnTo>
                  <a:lnTo>
                    <a:pt x="120000" y="120000"/>
                  </a:lnTo>
                  <a:lnTo>
                    <a:pt x="113333" y="100000"/>
                  </a:lnTo>
                  <a:lnTo>
                    <a:pt x="110000" y="83333"/>
                  </a:lnTo>
                  <a:lnTo>
                    <a:pt x="96666" y="66666"/>
                  </a:lnTo>
                  <a:lnTo>
                    <a:pt x="56666" y="43333"/>
                  </a:lnTo>
                  <a:lnTo>
                    <a:pt x="0" y="23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5100637" y="2097088"/>
              <a:ext cx="22200" cy="30300"/>
            </a:xfrm>
            <a:custGeom>
              <a:pathLst>
                <a:path extrusionOk="0" h="120000" w="120000">
                  <a:moveTo>
                    <a:pt x="119999" y="0"/>
                  </a:moveTo>
                  <a:lnTo>
                    <a:pt x="119999" y="25263"/>
                  </a:lnTo>
                  <a:lnTo>
                    <a:pt x="119999" y="56842"/>
                  </a:lnTo>
                  <a:lnTo>
                    <a:pt x="94285" y="88421"/>
                  </a:lnTo>
                  <a:lnTo>
                    <a:pt x="51428" y="107368"/>
                  </a:lnTo>
                  <a:lnTo>
                    <a:pt x="0" y="120000"/>
                  </a:lnTo>
                  <a:lnTo>
                    <a:pt x="0" y="69473"/>
                  </a:lnTo>
                  <a:lnTo>
                    <a:pt x="51428" y="63157"/>
                  </a:lnTo>
                  <a:lnTo>
                    <a:pt x="94285" y="44210"/>
                  </a:lnTo>
                  <a:lnTo>
                    <a:pt x="111428" y="25263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767262" y="2005013"/>
              <a:ext cx="103200" cy="57300"/>
            </a:xfrm>
            <a:custGeom>
              <a:pathLst>
                <a:path extrusionOk="0" h="120000" w="120000">
                  <a:moveTo>
                    <a:pt x="59076" y="0"/>
                  </a:moveTo>
                  <a:lnTo>
                    <a:pt x="83076" y="10000"/>
                  </a:lnTo>
                  <a:lnTo>
                    <a:pt x="101538" y="36666"/>
                  </a:lnTo>
                  <a:lnTo>
                    <a:pt x="114461" y="70000"/>
                  </a:lnTo>
                  <a:lnTo>
                    <a:pt x="120000" y="113333"/>
                  </a:lnTo>
                  <a:lnTo>
                    <a:pt x="116307" y="120000"/>
                  </a:lnTo>
                  <a:lnTo>
                    <a:pt x="108923" y="73333"/>
                  </a:lnTo>
                  <a:lnTo>
                    <a:pt x="86769" y="40000"/>
                  </a:lnTo>
                  <a:lnTo>
                    <a:pt x="59076" y="26666"/>
                  </a:lnTo>
                  <a:lnTo>
                    <a:pt x="31384" y="40000"/>
                  </a:lnTo>
                  <a:lnTo>
                    <a:pt x="11076" y="73333"/>
                  </a:lnTo>
                  <a:lnTo>
                    <a:pt x="0" y="120000"/>
                  </a:lnTo>
                  <a:lnTo>
                    <a:pt x="0" y="113333"/>
                  </a:lnTo>
                  <a:lnTo>
                    <a:pt x="1846" y="70000"/>
                  </a:lnTo>
                  <a:lnTo>
                    <a:pt x="16615" y="36666"/>
                  </a:lnTo>
                  <a:lnTo>
                    <a:pt x="35076" y="10000"/>
                  </a:lnTo>
                  <a:lnTo>
                    <a:pt x="59076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5287962" y="2005013"/>
              <a:ext cx="101700" cy="57300"/>
            </a:xfrm>
            <a:custGeom>
              <a:pathLst>
                <a:path extrusionOk="0" h="120000" w="120000">
                  <a:moveTo>
                    <a:pt x="58125" y="0"/>
                  </a:moveTo>
                  <a:lnTo>
                    <a:pt x="82500" y="10000"/>
                  </a:lnTo>
                  <a:lnTo>
                    <a:pt x="101250" y="36666"/>
                  </a:lnTo>
                  <a:lnTo>
                    <a:pt x="116250" y="70000"/>
                  </a:lnTo>
                  <a:lnTo>
                    <a:pt x="120000" y="113333"/>
                  </a:lnTo>
                  <a:lnTo>
                    <a:pt x="120000" y="120000"/>
                  </a:lnTo>
                  <a:lnTo>
                    <a:pt x="110625" y="73333"/>
                  </a:lnTo>
                  <a:lnTo>
                    <a:pt x="88125" y="40000"/>
                  </a:lnTo>
                  <a:lnTo>
                    <a:pt x="58125" y="26666"/>
                  </a:lnTo>
                  <a:lnTo>
                    <a:pt x="31875" y="40000"/>
                  </a:lnTo>
                  <a:lnTo>
                    <a:pt x="9375" y="73333"/>
                  </a:lnTo>
                  <a:lnTo>
                    <a:pt x="0" y="120000"/>
                  </a:lnTo>
                  <a:lnTo>
                    <a:pt x="0" y="113333"/>
                  </a:lnTo>
                  <a:lnTo>
                    <a:pt x="5625" y="70000"/>
                  </a:lnTo>
                  <a:lnTo>
                    <a:pt x="18750" y="36666"/>
                  </a:lnTo>
                  <a:lnTo>
                    <a:pt x="37500" y="10000"/>
                  </a:lnTo>
                  <a:lnTo>
                    <a:pt x="5812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4767262" y="2062163"/>
              <a:ext cx="1032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076" y="50000"/>
                  </a:lnTo>
                  <a:lnTo>
                    <a:pt x="31384" y="83333"/>
                  </a:lnTo>
                  <a:lnTo>
                    <a:pt x="59076" y="96666"/>
                  </a:lnTo>
                  <a:lnTo>
                    <a:pt x="86769" y="83333"/>
                  </a:lnTo>
                  <a:lnTo>
                    <a:pt x="108923" y="50000"/>
                  </a:lnTo>
                  <a:lnTo>
                    <a:pt x="116307" y="0"/>
                  </a:lnTo>
                  <a:lnTo>
                    <a:pt x="120000" y="16666"/>
                  </a:lnTo>
                  <a:lnTo>
                    <a:pt x="114461" y="53333"/>
                  </a:lnTo>
                  <a:lnTo>
                    <a:pt x="101538" y="86666"/>
                  </a:lnTo>
                  <a:lnTo>
                    <a:pt x="83076" y="110000"/>
                  </a:lnTo>
                  <a:lnTo>
                    <a:pt x="59076" y="120000"/>
                  </a:lnTo>
                  <a:lnTo>
                    <a:pt x="35076" y="110000"/>
                  </a:lnTo>
                  <a:lnTo>
                    <a:pt x="16615" y="86666"/>
                  </a:lnTo>
                  <a:lnTo>
                    <a:pt x="1846" y="53333"/>
                  </a:lnTo>
                  <a:lnTo>
                    <a:pt x="0" y="16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4767262" y="2017713"/>
              <a:ext cx="99900" cy="90600"/>
            </a:xfrm>
            <a:custGeom>
              <a:pathLst>
                <a:path extrusionOk="0" h="120000" w="120000">
                  <a:moveTo>
                    <a:pt x="60952" y="0"/>
                  </a:moveTo>
                  <a:lnTo>
                    <a:pt x="89523" y="8421"/>
                  </a:lnTo>
                  <a:lnTo>
                    <a:pt x="112380" y="29473"/>
                  </a:lnTo>
                  <a:lnTo>
                    <a:pt x="120000" y="58947"/>
                  </a:lnTo>
                  <a:lnTo>
                    <a:pt x="112380" y="90526"/>
                  </a:lnTo>
                  <a:lnTo>
                    <a:pt x="89523" y="111578"/>
                  </a:lnTo>
                  <a:lnTo>
                    <a:pt x="60952" y="119999"/>
                  </a:lnTo>
                  <a:lnTo>
                    <a:pt x="32380" y="111578"/>
                  </a:lnTo>
                  <a:lnTo>
                    <a:pt x="11428" y="90526"/>
                  </a:lnTo>
                  <a:lnTo>
                    <a:pt x="0" y="58947"/>
                  </a:lnTo>
                  <a:lnTo>
                    <a:pt x="11428" y="29473"/>
                  </a:lnTo>
                  <a:lnTo>
                    <a:pt x="32380" y="8421"/>
                  </a:lnTo>
                  <a:lnTo>
                    <a:pt x="60952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287962" y="2062163"/>
              <a:ext cx="101700" cy="57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9375" y="50000"/>
                  </a:lnTo>
                  <a:lnTo>
                    <a:pt x="31875" y="83333"/>
                  </a:lnTo>
                  <a:lnTo>
                    <a:pt x="58125" y="96666"/>
                  </a:lnTo>
                  <a:lnTo>
                    <a:pt x="88125" y="83333"/>
                  </a:lnTo>
                  <a:lnTo>
                    <a:pt x="110625" y="50000"/>
                  </a:lnTo>
                  <a:lnTo>
                    <a:pt x="120000" y="0"/>
                  </a:lnTo>
                  <a:lnTo>
                    <a:pt x="120000" y="16666"/>
                  </a:lnTo>
                  <a:lnTo>
                    <a:pt x="116250" y="53333"/>
                  </a:lnTo>
                  <a:lnTo>
                    <a:pt x="101250" y="86666"/>
                  </a:lnTo>
                  <a:lnTo>
                    <a:pt x="82500" y="110000"/>
                  </a:lnTo>
                  <a:lnTo>
                    <a:pt x="58125" y="120000"/>
                  </a:lnTo>
                  <a:lnTo>
                    <a:pt x="37500" y="110000"/>
                  </a:lnTo>
                  <a:lnTo>
                    <a:pt x="18750" y="86666"/>
                  </a:lnTo>
                  <a:lnTo>
                    <a:pt x="5625" y="53333"/>
                  </a:lnTo>
                  <a:lnTo>
                    <a:pt x="0" y="16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5287962" y="2017713"/>
              <a:ext cx="101700" cy="90600"/>
            </a:xfrm>
            <a:custGeom>
              <a:pathLst>
                <a:path extrusionOk="0" h="120000" w="120000">
                  <a:moveTo>
                    <a:pt x="58125" y="0"/>
                  </a:moveTo>
                  <a:lnTo>
                    <a:pt x="88125" y="8421"/>
                  </a:lnTo>
                  <a:lnTo>
                    <a:pt x="110625" y="29473"/>
                  </a:lnTo>
                  <a:lnTo>
                    <a:pt x="120000" y="58947"/>
                  </a:lnTo>
                  <a:lnTo>
                    <a:pt x="110625" y="90526"/>
                  </a:lnTo>
                  <a:lnTo>
                    <a:pt x="88125" y="111578"/>
                  </a:lnTo>
                  <a:lnTo>
                    <a:pt x="58125" y="119999"/>
                  </a:lnTo>
                  <a:lnTo>
                    <a:pt x="31875" y="111578"/>
                  </a:lnTo>
                  <a:lnTo>
                    <a:pt x="9375" y="90526"/>
                  </a:lnTo>
                  <a:lnTo>
                    <a:pt x="0" y="58947"/>
                  </a:lnTo>
                  <a:lnTo>
                    <a:pt x="9375" y="29473"/>
                  </a:lnTo>
                  <a:lnTo>
                    <a:pt x="31875" y="8421"/>
                  </a:lnTo>
                  <a:lnTo>
                    <a:pt x="58125" y="0"/>
                  </a:lnTo>
                  <a:close/>
                </a:path>
              </a:pathLst>
            </a:custGeom>
            <a:solidFill>
              <a:srgbClr val="000000">
                <a:alpha val="72010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0" y="690400"/>
            <a:ext cx="91440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-125" y="807100"/>
            <a:ext cx="9144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Revenue Model</a:t>
            </a:r>
          </a:p>
        </p:txBody>
      </p:sp>
      <p:sp>
        <p:nvSpPr>
          <p:cNvPr id="268" name="Shape 268"/>
          <p:cNvSpPr/>
          <p:nvPr/>
        </p:nvSpPr>
        <p:spPr>
          <a:xfrm>
            <a:off x="0" y="1556692"/>
            <a:ext cx="9136198" cy="54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Shape 269"/>
          <p:cNvGrpSpPr/>
          <p:nvPr/>
        </p:nvGrpSpPr>
        <p:grpSpPr>
          <a:xfrm>
            <a:off x="1236237" y="1818184"/>
            <a:ext cx="1085449" cy="1991404"/>
            <a:chOff x="3077809" y="2474407"/>
            <a:chExt cx="974983" cy="1788740"/>
          </a:xfrm>
        </p:grpSpPr>
        <p:grpSp>
          <p:nvGrpSpPr>
            <p:cNvPr id="270" name="Shape 270"/>
            <p:cNvGrpSpPr/>
            <p:nvPr/>
          </p:nvGrpSpPr>
          <p:grpSpPr>
            <a:xfrm>
              <a:off x="3077809" y="2474407"/>
              <a:ext cx="974983" cy="1788740"/>
              <a:chOff x="9555163" y="3657600"/>
              <a:chExt cx="422399" cy="642900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9555163" y="3657600"/>
                <a:ext cx="422399" cy="642900"/>
              </a:xfrm>
              <a:custGeom>
                <a:pathLst>
                  <a:path extrusionOk="0" h="120000" w="120000">
                    <a:moveTo>
                      <a:pt x="9473" y="0"/>
                    </a:moveTo>
                    <a:lnTo>
                      <a:pt x="111428" y="0"/>
                    </a:lnTo>
                    <a:lnTo>
                      <a:pt x="116390" y="1185"/>
                    </a:lnTo>
                    <a:lnTo>
                      <a:pt x="118195" y="2370"/>
                    </a:lnTo>
                    <a:lnTo>
                      <a:pt x="120000" y="4148"/>
                    </a:lnTo>
                    <a:lnTo>
                      <a:pt x="120000" y="115851"/>
                    </a:lnTo>
                    <a:lnTo>
                      <a:pt x="118195" y="117629"/>
                    </a:lnTo>
                    <a:lnTo>
                      <a:pt x="116390" y="118814"/>
                    </a:lnTo>
                    <a:lnTo>
                      <a:pt x="111428" y="120000"/>
                    </a:lnTo>
                    <a:lnTo>
                      <a:pt x="9473" y="120000"/>
                    </a:lnTo>
                    <a:lnTo>
                      <a:pt x="4060" y="118814"/>
                    </a:lnTo>
                    <a:lnTo>
                      <a:pt x="1804" y="117629"/>
                    </a:lnTo>
                    <a:lnTo>
                      <a:pt x="0" y="114074"/>
                    </a:lnTo>
                    <a:lnTo>
                      <a:pt x="0" y="5629"/>
                    </a:lnTo>
                    <a:lnTo>
                      <a:pt x="1804" y="2370"/>
                    </a:lnTo>
                    <a:lnTo>
                      <a:pt x="4060" y="1185"/>
                    </a:lnTo>
                    <a:lnTo>
                      <a:pt x="94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9598025" y="3759200"/>
                <a:ext cx="339600" cy="442799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Shape 273"/>
            <p:cNvSpPr/>
            <p:nvPr/>
          </p:nvSpPr>
          <p:spPr>
            <a:xfrm>
              <a:off x="3454801" y="2545333"/>
              <a:ext cx="221100" cy="52798"/>
            </a:xfrm>
            <a:custGeom>
              <a:pathLst>
                <a:path extrusionOk="0" h="120000" w="120000">
                  <a:moveTo>
                    <a:pt x="7200" y="0"/>
                  </a:moveTo>
                  <a:lnTo>
                    <a:pt x="110400" y="0"/>
                  </a:lnTo>
                  <a:lnTo>
                    <a:pt x="120000" y="40000"/>
                  </a:lnTo>
                  <a:lnTo>
                    <a:pt x="120000" y="80000"/>
                  </a:lnTo>
                  <a:lnTo>
                    <a:pt x="110400" y="120000"/>
                  </a:lnTo>
                  <a:lnTo>
                    <a:pt x="7200" y="120000"/>
                  </a:lnTo>
                  <a:lnTo>
                    <a:pt x="0" y="80000"/>
                  </a:lnTo>
                  <a:lnTo>
                    <a:pt x="0" y="400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E8EA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3507996" y="4037994"/>
              <a:ext cx="114599" cy="114599"/>
            </a:xfrm>
            <a:custGeom>
              <a:pathLst>
                <a:path extrusionOk="0" h="120000" w="120000">
                  <a:moveTo>
                    <a:pt x="64615" y="0"/>
                  </a:moveTo>
                  <a:lnTo>
                    <a:pt x="101538" y="18461"/>
                  </a:lnTo>
                  <a:lnTo>
                    <a:pt x="120000" y="55384"/>
                  </a:lnTo>
                  <a:lnTo>
                    <a:pt x="110769" y="83076"/>
                  </a:lnTo>
                  <a:lnTo>
                    <a:pt x="101538" y="101538"/>
                  </a:lnTo>
                  <a:lnTo>
                    <a:pt x="64615" y="120000"/>
                  </a:lnTo>
                  <a:lnTo>
                    <a:pt x="36923" y="110769"/>
                  </a:lnTo>
                  <a:lnTo>
                    <a:pt x="18461" y="101538"/>
                  </a:lnTo>
                  <a:lnTo>
                    <a:pt x="9230" y="83076"/>
                  </a:lnTo>
                  <a:lnTo>
                    <a:pt x="0" y="55384"/>
                  </a:lnTo>
                  <a:lnTo>
                    <a:pt x="18461" y="18461"/>
                  </a:lnTo>
                  <a:lnTo>
                    <a:pt x="36923" y="9230"/>
                  </a:lnTo>
                  <a:lnTo>
                    <a:pt x="646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E8EA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Shape 275"/>
          <p:cNvSpPr txBox="1"/>
          <p:nvPr/>
        </p:nvSpPr>
        <p:spPr>
          <a:xfrm>
            <a:off x="-125" y="4319025"/>
            <a:ext cx="350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nton"/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Banner Advertisements</a:t>
            </a:r>
          </a:p>
        </p:txBody>
      </p:sp>
      <p:pic>
        <p:nvPicPr>
          <p:cNvPr descr="Image result for advertising icon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25" y="2399300"/>
            <a:ext cx="829199" cy="8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Shape 277"/>
          <p:cNvGrpSpPr/>
          <p:nvPr/>
        </p:nvGrpSpPr>
        <p:grpSpPr>
          <a:xfrm>
            <a:off x="3972111" y="1863638"/>
            <a:ext cx="1085449" cy="1991404"/>
            <a:chOff x="3077771" y="2474410"/>
            <a:chExt cx="974983" cy="1788740"/>
          </a:xfrm>
        </p:grpSpPr>
        <p:grpSp>
          <p:nvGrpSpPr>
            <p:cNvPr id="278" name="Shape 278"/>
            <p:cNvGrpSpPr/>
            <p:nvPr/>
          </p:nvGrpSpPr>
          <p:grpSpPr>
            <a:xfrm>
              <a:off x="3077771" y="2474410"/>
              <a:ext cx="974983" cy="1788740"/>
              <a:chOff x="9555163" y="3657600"/>
              <a:chExt cx="422400" cy="642900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9555163" y="3657600"/>
                <a:ext cx="422400" cy="642900"/>
              </a:xfrm>
              <a:custGeom>
                <a:pathLst>
                  <a:path extrusionOk="0" h="120000" w="120000">
                    <a:moveTo>
                      <a:pt x="9473" y="0"/>
                    </a:moveTo>
                    <a:lnTo>
                      <a:pt x="111428" y="0"/>
                    </a:lnTo>
                    <a:lnTo>
                      <a:pt x="116390" y="1185"/>
                    </a:lnTo>
                    <a:lnTo>
                      <a:pt x="118195" y="2370"/>
                    </a:lnTo>
                    <a:lnTo>
                      <a:pt x="120000" y="4148"/>
                    </a:lnTo>
                    <a:lnTo>
                      <a:pt x="120000" y="115851"/>
                    </a:lnTo>
                    <a:lnTo>
                      <a:pt x="118195" y="117629"/>
                    </a:lnTo>
                    <a:lnTo>
                      <a:pt x="116390" y="118814"/>
                    </a:lnTo>
                    <a:lnTo>
                      <a:pt x="111428" y="120000"/>
                    </a:lnTo>
                    <a:lnTo>
                      <a:pt x="9473" y="120000"/>
                    </a:lnTo>
                    <a:lnTo>
                      <a:pt x="4060" y="118814"/>
                    </a:lnTo>
                    <a:lnTo>
                      <a:pt x="1804" y="117629"/>
                    </a:lnTo>
                    <a:lnTo>
                      <a:pt x="0" y="114074"/>
                    </a:lnTo>
                    <a:lnTo>
                      <a:pt x="0" y="5629"/>
                    </a:lnTo>
                    <a:lnTo>
                      <a:pt x="1804" y="2370"/>
                    </a:lnTo>
                    <a:lnTo>
                      <a:pt x="4060" y="1185"/>
                    </a:lnTo>
                    <a:lnTo>
                      <a:pt x="947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9598025" y="3759200"/>
                <a:ext cx="339600" cy="4428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E8EAD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" name="Shape 281"/>
            <p:cNvSpPr/>
            <p:nvPr/>
          </p:nvSpPr>
          <p:spPr>
            <a:xfrm>
              <a:off x="3454801" y="2545333"/>
              <a:ext cx="221100" cy="52800"/>
            </a:xfrm>
            <a:custGeom>
              <a:pathLst>
                <a:path extrusionOk="0" h="120000" w="120000">
                  <a:moveTo>
                    <a:pt x="7200" y="0"/>
                  </a:moveTo>
                  <a:lnTo>
                    <a:pt x="110400" y="0"/>
                  </a:lnTo>
                  <a:lnTo>
                    <a:pt x="120000" y="40000"/>
                  </a:lnTo>
                  <a:lnTo>
                    <a:pt x="120000" y="80000"/>
                  </a:lnTo>
                  <a:lnTo>
                    <a:pt x="110400" y="120000"/>
                  </a:lnTo>
                  <a:lnTo>
                    <a:pt x="7200" y="120000"/>
                  </a:lnTo>
                  <a:lnTo>
                    <a:pt x="0" y="80000"/>
                  </a:lnTo>
                  <a:lnTo>
                    <a:pt x="0" y="400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E8EA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3507996" y="4037994"/>
              <a:ext cx="114600" cy="114600"/>
            </a:xfrm>
            <a:custGeom>
              <a:pathLst>
                <a:path extrusionOk="0" h="120000" w="120000">
                  <a:moveTo>
                    <a:pt x="64615" y="0"/>
                  </a:moveTo>
                  <a:lnTo>
                    <a:pt x="101538" y="18461"/>
                  </a:lnTo>
                  <a:lnTo>
                    <a:pt x="120000" y="55384"/>
                  </a:lnTo>
                  <a:lnTo>
                    <a:pt x="110769" y="83076"/>
                  </a:lnTo>
                  <a:lnTo>
                    <a:pt x="101538" y="101538"/>
                  </a:lnTo>
                  <a:lnTo>
                    <a:pt x="64615" y="120000"/>
                  </a:lnTo>
                  <a:lnTo>
                    <a:pt x="36923" y="110769"/>
                  </a:lnTo>
                  <a:lnTo>
                    <a:pt x="18461" y="101538"/>
                  </a:lnTo>
                  <a:lnTo>
                    <a:pt x="9230" y="83076"/>
                  </a:lnTo>
                  <a:lnTo>
                    <a:pt x="0" y="55384"/>
                  </a:lnTo>
                  <a:lnTo>
                    <a:pt x="18461" y="18461"/>
                  </a:lnTo>
                  <a:lnTo>
                    <a:pt x="36923" y="9230"/>
                  </a:lnTo>
                  <a:lnTo>
                    <a:pt x="6461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E8EA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membership icon"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675" y="2491862"/>
            <a:ext cx="808295" cy="73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2896825" y="2000250"/>
            <a:ext cx="5001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latin typeface="Anton"/>
                <a:ea typeface="Anton"/>
                <a:cs typeface="Anton"/>
                <a:sym typeface="Anton"/>
              </a:rPr>
              <a:t>+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842762" y="2260700"/>
            <a:ext cx="5001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latin typeface="Anton"/>
                <a:ea typeface="Anton"/>
                <a:cs typeface="Anton"/>
                <a:sym typeface="Anton"/>
              </a:rPr>
              <a:t>=</a:t>
            </a:r>
          </a:p>
        </p:txBody>
      </p:sp>
      <p:pic>
        <p:nvPicPr>
          <p:cNvPr descr="Image result for money icon"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475" y="1804575"/>
            <a:ext cx="2270549" cy="22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2762225" y="4319025"/>
            <a:ext cx="350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nton"/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Paid Small Business Subscriptions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894150" y="4313000"/>
            <a:ext cx="350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nton"/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Cha-ching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942725" y="613075"/>
            <a:ext cx="6479400" cy="876300"/>
          </a:xfrm>
          <a:prstGeom prst="rect">
            <a:avLst/>
          </a:prstGeom>
          <a:solidFill>
            <a:srgbClr val="F3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0" y="460675"/>
            <a:ext cx="1181100" cy="1181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232200" y="729775"/>
            <a:ext cx="6776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Condensed"/>
              <a:buNone/>
            </a:pPr>
            <a:r>
              <a:rPr lang="en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 Implementations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2010300" y="1641775"/>
            <a:ext cx="75561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400"/>
              <a:t>History and culture trivia/facts based on Geolocation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" sz="2400"/>
              <a:t>Rewards for buying from black business (coupons and discounts)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" sz="2400"/>
              <a:t>Partnerships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spendefy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75" y="4360950"/>
            <a:ext cx="3175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haking hands icon"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00" y="4100249"/>
            <a:ext cx="940500" cy="94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esent icon" id="299" name="Shape 299"/>
          <p:cNvPicPr preferRelativeResize="0"/>
          <p:nvPr/>
        </p:nvPicPr>
        <p:blipFill>
          <a:blip r:embed="rId5">
            <a:alphaModFix amt="73000"/>
          </a:blip>
          <a:stretch>
            <a:fillRect/>
          </a:stretch>
        </p:blipFill>
        <p:spPr>
          <a:xfrm>
            <a:off x="926400" y="2908625"/>
            <a:ext cx="940500" cy="94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istory icon"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62" y="1738412"/>
            <a:ext cx="1073574" cy="10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